
<file path=[Content_Types].xml><?xml version="1.0" encoding="utf-8"?>
<Types xmlns="http://schemas.openxmlformats.org/package/2006/content-types">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notesMasters/notesMaster1.xml" ContentType="application/vnd.openxmlformats-officedocument.presentationml.notesMaster+xml"/>
  <Override PartName="/ppt/notesMasters/_rels/notes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notesSlides/notesSlide1.xml" ContentType="application/vnd.openxmlformats-officedocument.presentationml.notesSlide+xml"/>
  <Override PartName="/ppt/notesSlides/_rels/notesSlide1.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media/image7.jpeg" ContentType="image/jpeg"/>
  <Override PartName="/ppt/media/image1.png" ContentType="image/png"/>
  <Override PartName="/ppt/media/image2.png" ContentType="image/png"/>
  <Override PartName="/ppt/media/image9.jpeg" ContentType="image/jpeg"/>
  <Override PartName="/ppt/media/image3.png" ContentType="image/png"/>
  <Override PartName="/ppt/media/image6.jpeg" ContentType="image/jpeg"/>
  <Override PartName="/ppt/media/image4.png" ContentType="image/png"/>
  <Override PartName="/ppt/media/image5.jpeg" ContentType="image/jpeg"/>
  <Override PartName="/ppt/media/image8.png" ContentType="image/png"/>
  <Override PartName="/ppt/media/image10.jpeg" ContentType="image/jpeg"/>
  <Override PartName="/ppt/media/image11.jpeg" ContentType="image/jpeg"/>
  <Override PartName="/ppt/media/image12.jpeg" ContentType="image/jpeg"/>
  <Override PartName="/ppt/media/image13.jpeg" ContentType="image/jpeg"/>
  <Override PartName="/ppt/media/image14.png" ContentType="image/png"/>
  <Override PartName="/ppt/media/image15.png" ContentType="image/png"/>
  <Override PartName="/ppt/media/image16.jpeg" ContentType="image/jpeg"/>
  <Override PartName="/ppt/slideLayouts/slideLayout9.xml" ContentType="application/vnd.openxmlformats-officedocument.presentationml.slideLayout+xml"/>
  <Override PartName="/ppt/slideLayouts/slideLayout31.xml" ContentType="application/vnd.openxmlformats-officedocument.presentationml.slideLayout+xml"/>
  <Override PartName="/ppt/slideLayouts/slideLayout1.xml" ContentType="application/vnd.openxmlformats-officedocument.presentationml.slideLayout+xml"/>
  <Override PartName="/ppt/slideLayouts/slideLayout32.xml" ContentType="application/vnd.openxmlformats-officedocument.presentationml.slideLayout+xml"/>
  <Override PartName="/ppt/slideLayouts/slideLayout2.xml" ContentType="application/vnd.openxmlformats-officedocument.presentationml.slideLayout+xml"/>
  <Override PartName="/ppt/slideLayouts/slideLayout33.xml" ContentType="application/vnd.openxmlformats-officedocument.presentationml.slideLayout+xml"/>
  <Override PartName="/ppt/slideLayouts/slideLayout3.xml" ContentType="application/vnd.openxmlformats-officedocument.presentationml.slideLayout+xml"/>
  <Override PartName="/ppt/slideLayouts/slideLayout34.xml" ContentType="application/vnd.openxmlformats-officedocument.presentationml.slideLayout+xml"/>
  <Override PartName="/ppt/slideLayouts/slideLayout4.xml" ContentType="application/vnd.openxmlformats-officedocument.presentationml.slideLayout+xml"/>
  <Override PartName="/ppt/slideLayouts/slideLayout35.xml" ContentType="application/vnd.openxmlformats-officedocument.presentationml.slideLayout+xml"/>
  <Override PartName="/ppt/slideLayouts/slideLayout5.xml" ContentType="application/vnd.openxmlformats-officedocument.presentationml.slideLayout+xml"/>
  <Override PartName="/ppt/slideLayouts/slideLayout36.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_rels/slideLayout9.xml.rels" ContentType="application/vnd.openxmlformats-package.relationships+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slideLayouts/_rels/slideLayout25.xml.rels" ContentType="application/vnd.openxmlformats-package.relationships+xml"/>
  <Override PartName="/ppt/slideLayouts/_rels/slideLayout26.xml.rels" ContentType="application/vnd.openxmlformats-package.relationships+xml"/>
  <Override PartName="/ppt/slideLayouts/_rels/slideLayout27.xml.rels" ContentType="application/vnd.openxmlformats-package.relationships+xml"/>
  <Override PartName="/ppt/slideLayouts/_rels/slideLayout28.xml.rels" ContentType="application/vnd.openxmlformats-package.relationships+xml"/>
  <Override PartName="/ppt/slideLayouts/_rels/slideLayout29.xml.rels" ContentType="application/vnd.openxmlformats-package.relationships+xml"/>
  <Override PartName="/ppt/slideLayouts/_rels/slideLayout30.xml.rels" ContentType="application/vnd.openxmlformats-package.relationships+xml"/>
  <Override PartName="/ppt/slideLayouts/_rels/slideLayout31.xml.rels" ContentType="application/vnd.openxmlformats-package.relationships+xml"/>
  <Override PartName="/ppt/slideLayouts/_rels/slideLayout32.xml.rels" ContentType="application/vnd.openxmlformats-package.relationships+xml"/>
  <Override PartName="/ppt/slideLayouts/_rels/slideLayout33.xml.rels" ContentType="application/vnd.openxmlformats-package.relationships+xml"/>
  <Override PartName="/ppt/slideLayouts/_rels/slideLayout34.xml.rels" ContentType="application/vnd.openxmlformats-package.relationships+xml"/>
  <Override PartName="/ppt/slideLayouts/_rels/slideLayout35.xml.rels" ContentType="application/vnd.openxmlformats-package.relationships+xml"/>
  <Override PartName="/ppt/slideLayouts/_rels/slideLayout36.xml.rels" ContentType="application/vnd.openxmlformats-package.relationships+xml"/>
  <Override PartName="/ppt/_rels/presentation.xml.rels" ContentType="application/vnd.openxmlformats-package.relationships+xml"/>
  <Override PartName="/ppt/slides/slide9.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_rels/slide9.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x="9906000" cy="6858000"/>
  <p:notesSz cx="6858000" cy="9947275"/>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slide" Target="slides/slide9.xml"/><Relationship Id="rId15" Type="http://schemas.openxmlformats.org/officeDocument/2006/relationships/slide" Target="slides/slide10.xml"/>
</Relationships>
</file>

<file path=ppt/notesMasters/_rels/notesMaster1.xml.rels><?xml version="1.0" encoding="UTF-8"?>
<Relationships xmlns="http://schemas.openxmlformats.org/package/2006/relationships"><Relationship Id="rId1" Type="http://schemas.openxmlformats.org/officeDocument/2006/relationships/theme" Target="../theme/theme4.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 name="PlaceHolder 1"/>
          <p:cNvSpPr>
            <a:spLocks noGrp="1"/>
          </p:cNvSpPr>
          <p:nvPr>
            <p:ph type="body"/>
          </p:nvPr>
        </p:nvSpPr>
        <p:spPr>
          <a:xfrm>
            <a:off x="756000" y="5078520"/>
            <a:ext cx="6047640" cy="4811040"/>
          </a:xfrm>
          <a:prstGeom prst="rect">
            <a:avLst/>
          </a:prstGeom>
        </p:spPr>
        <p:txBody>
          <a:bodyPr lIns="0" rIns="0" tIns="0" bIns="0"/>
          <a:p>
            <a:r>
              <a:rPr b="0" lang="ru-RU" sz="2000" spc="-1" strike="noStrike">
                <a:latin typeface="Arial"/>
              </a:rPr>
              <a:t>Для правки формата примечаний щёлкните мышью</a:t>
            </a:r>
            <a:endParaRPr b="0" lang="ru-RU" sz="2000" spc="-1" strike="noStrike">
              <a:latin typeface="Arial"/>
            </a:endParaRPr>
          </a:p>
        </p:txBody>
      </p:sp>
      <p:sp>
        <p:nvSpPr>
          <p:cNvPr id="146" name="PlaceHolder 2"/>
          <p:cNvSpPr>
            <a:spLocks noGrp="1"/>
          </p:cNvSpPr>
          <p:nvPr>
            <p:ph type="hdr"/>
          </p:nvPr>
        </p:nvSpPr>
        <p:spPr>
          <a:xfrm>
            <a:off x="0" y="0"/>
            <a:ext cx="3280680" cy="534240"/>
          </a:xfrm>
          <a:prstGeom prst="rect">
            <a:avLst/>
          </a:prstGeom>
        </p:spPr>
        <p:txBody>
          <a:bodyPr lIns="0" rIns="0" tIns="0" bIns="0"/>
          <a:p>
            <a:r>
              <a:rPr b="0" lang="ru-RU" sz="1400" spc="-1" strike="noStrike">
                <a:latin typeface="Times New Roman"/>
              </a:rPr>
              <a:t>&lt;верхний колонтитул&gt;</a:t>
            </a:r>
            <a:endParaRPr b="0" lang="ru-RU" sz="1400" spc="-1" strike="noStrike">
              <a:latin typeface="Times New Roman"/>
            </a:endParaRPr>
          </a:p>
        </p:txBody>
      </p:sp>
      <p:sp>
        <p:nvSpPr>
          <p:cNvPr id="147" name="PlaceHolder 3"/>
          <p:cNvSpPr>
            <a:spLocks noGrp="1"/>
          </p:cNvSpPr>
          <p:nvPr>
            <p:ph type="dt"/>
          </p:nvPr>
        </p:nvSpPr>
        <p:spPr>
          <a:xfrm>
            <a:off x="4278960" y="0"/>
            <a:ext cx="3280680" cy="534240"/>
          </a:xfrm>
          <a:prstGeom prst="rect">
            <a:avLst/>
          </a:prstGeom>
        </p:spPr>
        <p:txBody>
          <a:bodyPr lIns="0" rIns="0" tIns="0" bIns="0"/>
          <a:p>
            <a:pPr algn="r"/>
            <a:r>
              <a:rPr b="0" lang="ru-RU" sz="1400" spc="-1" strike="noStrike">
                <a:latin typeface="Times New Roman"/>
              </a:rPr>
              <a:t>&lt;дата/время&gt;</a:t>
            </a:r>
            <a:endParaRPr b="0" lang="ru-RU" sz="1400" spc="-1" strike="noStrike">
              <a:latin typeface="Times New Roman"/>
            </a:endParaRPr>
          </a:p>
        </p:txBody>
      </p:sp>
      <p:sp>
        <p:nvSpPr>
          <p:cNvPr id="148" name="PlaceHolder 4"/>
          <p:cNvSpPr>
            <a:spLocks noGrp="1"/>
          </p:cNvSpPr>
          <p:nvPr>
            <p:ph type="ftr"/>
          </p:nvPr>
        </p:nvSpPr>
        <p:spPr>
          <a:xfrm>
            <a:off x="0" y="10157400"/>
            <a:ext cx="3280680" cy="534240"/>
          </a:xfrm>
          <a:prstGeom prst="rect">
            <a:avLst/>
          </a:prstGeom>
        </p:spPr>
        <p:txBody>
          <a:bodyPr lIns="0" rIns="0" tIns="0" bIns="0" anchor="b"/>
          <a:p>
            <a:r>
              <a:rPr b="0" lang="ru-RU" sz="1400" spc="-1" strike="noStrike">
                <a:latin typeface="Times New Roman"/>
              </a:rPr>
              <a:t>&lt;нижний колонтитул&gt;</a:t>
            </a:r>
            <a:endParaRPr b="0" lang="ru-RU" sz="1400" spc="-1" strike="noStrike">
              <a:latin typeface="Times New Roman"/>
            </a:endParaRPr>
          </a:p>
        </p:txBody>
      </p:sp>
      <p:sp>
        <p:nvSpPr>
          <p:cNvPr id="149" name="PlaceHolder 5"/>
          <p:cNvSpPr>
            <a:spLocks noGrp="1"/>
          </p:cNvSpPr>
          <p:nvPr>
            <p:ph type="sldNum"/>
          </p:nvPr>
        </p:nvSpPr>
        <p:spPr>
          <a:xfrm>
            <a:off x="4278960" y="10157400"/>
            <a:ext cx="3280680" cy="534240"/>
          </a:xfrm>
          <a:prstGeom prst="rect">
            <a:avLst/>
          </a:prstGeom>
        </p:spPr>
        <p:txBody>
          <a:bodyPr lIns="0" rIns="0" tIns="0" bIns="0" anchor="b"/>
          <a:p>
            <a:pPr algn="r"/>
            <a:fld id="{EDC876DC-9203-452E-9A1E-263477B2DD70}" type="slidenum">
              <a:rPr b="0" lang="ru-RU" sz="1400" spc="-1" strike="noStrike">
                <a:latin typeface="Times New Roman"/>
              </a:rPr>
              <a:t>&lt;номер&gt;</a:t>
            </a:fld>
            <a:endParaRPr b="0" lang="ru-RU" sz="1400" spc="-1" strike="noStrike">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1" name="PlaceHolder 1"/>
          <p:cNvSpPr>
            <a:spLocks noGrp="1"/>
          </p:cNvSpPr>
          <p:nvPr>
            <p:ph type="body"/>
          </p:nvPr>
        </p:nvSpPr>
        <p:spPr>
          <a:xfrm>
            <a:off x="685800" y="4787280"/>
            <a:ext cx="5486040" cy="3916440"/>
          </a:xfrm>
          <a:prstGeom prst="rect">
            <a:avLst/>
          </a:prstGeom>
        </p:spPr>
        <p:txBody>
          <a:bodyPr lIns="91800" rIns="91800" tIns="46080" bIns="46080"/>
          <a:p>
            <a:endParaRPr b="0" lang="ru-RU" sz="2000" spc="-1" strike="noStrike">
              <a:latin typeface="Arial"/>
            </a:endParaRPr>
          </a:p>
        </p:txBody>
      </p:sp>
      <p:sp>
        <p:nvSpPr>
          <p:cNvPr id="222" name="TextShape 2"/>
          <p:cNvSpPr txBox="1"/>
          <p:nvPr/>
        </p:nvSpPr>
        <p:spPr>
          <a:xfrm>
            <a:off x="0" y="9448200"/>
            <a:ext cx="2971440" cy="498600"/>
          </a:xfrm>
          <a:prstGeom prst="rect">
            <a:avLst/>
          </a:prstGeom>
          <a:noFill/>
          <a:ln>
            <a:noFill/>
          </a:ln>
        </p:spPr>
        <p:txBody>
          <a:bodyPr lIns="91800" rIns="91800" tIns="46080" bIns="46080" anchor="b"/>
          <a:p>
            <a:endParaRPr b="0" lang="ru-RU" sz="2400" spc="-1" strike="noStrike">
              <a:latin typeface="Times New Roman"/>
            </a:endParaRPr>
          </a:p>
        </p:txBody>
      </p:sp>
      <p:sp>
        <p:nvSpPr>
          <p:cNvPr id="223" name="TextShape 3"/>
          <p:cNvSpPr txBox="1"/>
          <p:nvPr/>
        </p:nvSpPr>
        <p:spPr>
          <a:xfrm>
            <a:off x="3884760" y="9448200"/>
            <a:ext cx="2971440" cy="498600"/>
          </a:xfrm>
          <a:prstGeom prst="rect">
            <a:avLst/>
          </a:prstGeom>
          <a:noFill/>
          <a:ln>
            <a:noFill/>
          </a:ln>
        </p:spPr>
        <p:txBody>
          <a:bodyPr lIns="91800" rIns="91800" tIns="46080" bIns="46080" anchor="b"/>
          <a:p>
            <a:pPr algn="r">
              <a:lnSpc>
                <a:spcPct val="100000"/>
              </a:lnSpc>
            </a:pPr>
            <a:fld id="{DD647F5E-3318-4BE8-AAD9-D6C2FB88D0A7}" type="slidenum">
              <a:rPr b="0" lang="ru-RU" sz="1200" spc="-1" strike="noStrike">
                <a:solidFill>
                  <a:srgbClr val="000000"/>
                </a:solidFill>
                <a:latin typeface="+mn-lt"/>
                <a:ea typeface="+mn-ea"/>
              </a:rPr>
              <a:t>&lt;номер&gt;</a:t>
            </a:fld>
            <a:endParaRPr b="0" lang="ru-RU" sz="1200" spc="-1" strike="noStrike">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38" name="PlaceHolder 1"/>
          <p:cNvSpPr>
            <a:spLocks noGrp="1"/>
          </p:cNvSpPr>
          <p:nvPr>
            <p:ph type="title"/>
          </p:nvPr>
        </p:nvSpPr>
        <p:spPr>
          <a:xfrm>
            <a:off x="131760" y="263520"/>
            <a:ext cx="9240480" cy="291600"/>
          </a:xfrm>
          <a:prstGeom prst="rect">
            <a:avLst/>
          </a:prstGeom>
        </p:spPr>
        <p:txBody>
          <a:bodyPr lIns="0" rIns="0" tIns="0" bIns="0" anchor="ctr"/>
          <a:p>
            <a:endParaRPr b="0" lang="ru-RU" sz="1900" spc="-1" strike="noStrike">
              <a:solidFill>
                <a:srgbClr val="000000"/>
              </a:solidFill>
              <a:latin typeface="Arial"/>
            </a:endParaRPr>
          </a:p>
        </p:txBody>
      </p:sp>
      <p:sp>
        <p:nvSpPr>
          <p:cNvPr id="39" name="PlaceHolder 2"/>
          <p:cNvSpPr>
            <a:spLocks noGrp="1"/>
          </p:cNvSpPr>
          <p:nvPr>
            <p:ph type="body"/>
          </p:nvPr>
        </p:nvSpPr>
        <p:spPr>
          <a:xfrm>
            <a:off x="495000" y="1604520"/>
            <a:ext cx="8915040" cy="1896840"/>
          </a:xfrm>
          <a:prstGeom prst="rect">
            <a:avLst/>
          </a:prstGeom>
        </p:spPr>
        <p:txBody>
          <a:bodyPr lIns="0" rIns="0" tIns="0" bIns="0">
            <a:normAutofit/>
          </a:bodyPr>
          <a:p>
            <a:endParaRPr b="0" lang="ru-RU" sz="1400" spc="-1" strike="noStrike">
              <a:solidFill>
                <a:srgbClr val="000000"/>
              </a:solidFill>
              <a:latin typeface="Arial"/>
            </a:endParaRPr>
          </a:p>
        </p:txBody>
      </p:sp>
      <p:sp>
        <p:nvSpPr>
          <p:cNvPr id="40" name="PlaceHolder 3"/>
          <p:cNvSpPr>
            <a:spLocks noGrp="1"/>
          </p:cNvSpPr>
          <p:nvPr>
            <p:ph type="body"/>
          </p:nvPr>
        </p:nvSpPr>
        <p:spPr>
          <a:xfrm>
            <a:off x="495000" y="3682080"/>
            <a:ext cx="8915040" cy="1896840"/>
          </a:xfrm>
          <a:prstGeom prst="rect">
            <a:avLst/>
          </a:prstGeom>
        </p:spPr>
        <p:txBody>
          <a:bodyPr lIns="0" rIns="0" tIns="0" bIns="0">
            <a:normAutofit/>
          </a:bodyPr>
          <a:p>
            <a:endParaRPr b="0" lang="ru-RU" sz="1400" spc="-1" strike="noStrike">
              <a:solidFill>
                <a:srgbClr val="000000"/>
              </a:solidFill>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41" name="PlaceHolder 1"/>
          <p:cNvSpPr>
            <a:spLocks noGrp="1"/>
          </p:cNvSpPr>
          <p:nvPr>
            <p:ph type="title"/>
          </p:nvPr>
        </p:nvSpPr>
        <p:spPr>
          <a:xfrm>
            <a:off x="131760" y="263520"/>
            <a:ext cx="9240480" cy="291600"/>
          </a:xfrm>
          <a:prstGeom prst="rect">
            <a:avLst/>
          </a:prstGeom>
        </p:spPr>
        <p:txBody>
          <a:bodyPr lIns="0" rIns="0" tIns="0" bIns="0" anchor="ctr"/>
          <a:p>
            <a:endParaRPr b="0" lang="ru-RU" sz="1900" spc="-1" strike="noStrike">
              <a:solidFill>
                <a:srgbClr val="000000"/>
              </a:solidFill>
              <a:latin typeface="Arial"/>
            </a:endParaRPr>
          </a:p>
        </p:txBody>
      </p:sp>
      <p:sp>
        <p:nvSpPr>
          <p:cNvPr id="42" name="PlaceHolder 2"/>
          <p:cNvSpPr>
            <a:spLocks noGrp="1"/>
          </p:cNvSpPr>
          <p:nvPr>
            <p:ph type="body"/>
          </p:nvPr>
        </p:nvSpPr>
        <p:spPr>
          <a:xfrm>
            <a:off x="495000" y="1604520"/>
            <a:ext cx="4350240" cy="1896840"/>
          </a:xfrm>
          <a:prstGeom prst="rect">
            <a:avLst/>
          </a:prstGeom>
        </p:spPr>
        <p:txBody>
          <a:bodyPr lIns="0" rIns="0" tIns="0" bIns="0">
            <a:normAutofit/>
          </a:bodyPr>
          <a:p>
            <a:endParaRPr b="0" lang="ru-RU" sz="1400" spc="-1" strike="noStrike">
              <a:solidFill>
                <a:srgbClr val="000000"/>
              </a:solidFill>
              <a:latin typeface="Arial"/>
            </a:endParaRPr>
          </a:p>
        </p:txBody>
      </p:sp>
      <p:sp>
        <p:nvSpPr>
          <p:cNvPr id="43" name="PlaceHolder 3"/>
          <p:cNvSpPr>
            <a:spLocks noGrp="1"/>
          </p:cNvSpPr>
          <p:nvPr>
            <p:ph type="body"/>
          </p:nvPr>
        </p:nvSpPr>
        <p:spPr>
          <a:xfrm>
            <a:off x="5063040" y="1604520"/>
            <a:ext cx="4350240" cy="1896840"/>
          </a:xfrm>
          <a:prstGeom prst="rect">
            <a:avLst/>
          </a:prstGeom>
        </p:spPr>
        <p:txBody>
          <a:bodyPr lIns="0" rIns="0" tIns="0" bIns="0">
            <a:normAutofit/>
          </a:bodyPr>
          <a:p>
            <a:endParaRPr b="0" lang="ru-RU" sz="1400" spc="-1" strike="noStrike">
              <a:solidFill>
                <a:srgbClr val="000000"/>
              </a:solidFill>
              <a:latin typeface="Arial"/>
            </a:endParaRPr>
          </a:p>
        </p:txBody>
      </p:sp>
      <p:sp>
        <p:nvSpPr>
          <p:cNvPr id="44" name="PlaceHolder 4"/>
          <p:cNvSpPr>
            <a:spLocks noGrp="1"/>
          </p:cNvSpPr>
          <p:nvPr>
            <p:ph type="body"/>
          </p:nvPr>
        </p:nvSpPr>
        <p:spPr>
          <a:xfrm>
            <a:off x="5063040" y="3682080"/>
            <a:ext cx="4350240" cy="1896840"/>
          </a:xfrm>
          <a:prstGeom prst="rect">
            <a:avLst/>
          </a:prstGeom>
        </p:spPr>
        <p:txBody>
          <a:bodyPr lIns="0" rIns="0" tIns="0" bIns="0">
            <a:normAutofit/>
          </a:bodyPr>
          <a:p>
            <a:endParaRPr b="0" lang="ru-RU" sz="1400" spc="-1" strike="noStrike">
              <a:solidFill>
                <a:srgbClr val="000000"/>
              </a:solidFill>
              <a:latin typeface="Arial"/>
            </a:endParaRPr>
          </a:p>
        </p:txBody>
      </p:sp>
      <p:sp>
        <p:nvSpPr>
          <p:cNvPr id="45" name="PlaceHolder 5"/>
          <p:cNvSpPr>
            <a:spLocks noGrp="1"/>
          </p:cNvSpPr>
          <p:nvPr>
            <p:ph type="body"/>
          </p:nvPr>
        </p:nvSpPr>
        <p:spPr>
          <a:xfrm>
            <a:off x="495000" y="3682080"/>
            <a:ext cx="4350240" cy="1896840"/>
          </a:xfrm>
          <a:prstGeom prst="rect">
            <a:avLst/>
          </a:prstGeom>
        </p:spPr>
        <p:txBody>
          <a:bodyPr lIns="0" rIns="0" tIns="0" bIns="0">
            <a:normAutofit/>
          </a:bodyPr>
          <a:p>
            <a:endParaRPr b="0" lang="ru-RU" sz="1400" spc="-1" strike="noStrike">
              <a:solidFill>
                <a:srgbClr val="000000"/>
              </a:solidFill>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46" name="PlaceHolder 1"/>
          <p:cNvSpPr>
            <a:spLocks noGrp="1"/>
          </p:cNvSpPr>
          <p:nvPr>
            <p:ph type="title"/>
          </p:nvPr>
        </p:nvSpPr>
        <p:spPr>
          <a:xfrm>
            <a:off x="131760" y="263520"/>
            <a:ext cx="9240480" cy="291600"/>
          </a:xfrm>
          <a:prstGeom prst="rect">
            <a:avLst/>
          </a:prstGeom>
        </p:spPr>
        <p:txBody>
          <a:bodyPr lIns="0" rIns="0" tIns="0" bIns="0" anchor="ctr"/>
          <a:p>
            <a:endParaRPr b="0" lang="ru-RU" sz="1900" spc="-1" strike="noStrike">
              <a:solidFill>
                <a:srgbClr val="000000"/>
              </a:solidFill>
              <a:latin typeface="Arial"/>
            </a:endParaRPr>
          </a:p>
        </p:txBody>
      </p:sp>
      <p:sp>
        <p:nvSpPr>
          <p:cNvPr id="47" name="PlaceHolder 2"/>
          <p:cNvSpPr>
            <a:spLocks noGrp="1"/>
          </p:cNvSpPr>
          <p:nvPr>
            <p:ph type="body"/>
          </p:nvPr>
        </p:nvSpPr>
        <p:spPr>
          <a:xfrm>
            <a:off x="495000" y="1604520"/>
            <a:ext cx="2870280" cy="1896840"/>
          </a:xfrm>
          <a:prstGeom prst="rect">
            <a:avLst/>
          </a:prstGeom>
        </p:spPr>
        <p:txBody>
          <a:bodyPr lIns="0" rIns="0" tIns="0" bIns="0">
            <a:normAutofit/>
          </a:bodyPr>
          <a:p>
            <a:endParaRPr b="0" lang="ru-RU" sz="1400" spc="-1" strike="noStrike">
              <a:solidFill>
                <a:srgbClr val="000000"/>
              </a:solidFill>
              <a:latin typeface="Arial"/>
            </a:endParaRPr>
          </a:p>
        </p:txBody>
      </p:sp>
      <p:sp>
        <p:nvSpPr>
          <p:cNvPr id="48" name="PlaceHolder 3"/>
          <p:cNvSpPr>
            <a:spLocks noGrp="1"/>
          </p:cNvSpPr>
          <p:nvPr>
            <p:ph type="body"/>
          </p:nvPr>
        </p:nvSpPr>
        <p:spPr>
          <a:xfrm>
            <a:off x="3509280" y="1604520"/>
            <a:ext cx="2870280" cy="1896840"/>
          </a:xfrm>
          <a:prstGeom prst="rect">
            <a:avLst/>
          </a:prstGeom>
        </p:spPr>
        <p:txBody>
          <a:bodyPr lIns="0" rIns="0" tIns="0" bIns="0">
            <a:normAutofit/>
          </a:bodyPr>
          <a:p>
            <a:endParaRPr b="0" lang="ru-RU" sz="1400" spc="-1" strike="noStrike">
              <a:solidFill>
                <a:srgbClr val="000000"/>
              </a:solidFill>
              <a:latin typeface="Arial"/>
            </a:endParaRPr>
          </a:p>
        </p:txBody>
      </p:sp>
      <p:sp>
        <p:nvSpPr>
          <p:cNvPr id="49" name="PlaceHolder 4"/>
          <p:cNvSpPr>
            <a:spLocks noGrp="1"/>
          </p:cNvSpPr>
          <p:nvPr>
            <p:ph type="body"/>
          </p:nvPr>
        </p:nvSpPr>
        <p:spPr>
          <a:xfrm>
            <a:off x="6523200" y="1604520"/>
            <a:ext cx="2870280" cy="1896840"/>
          </a:xfrm>
          <a:prstGeom prst="rect">
            <a:avLst/>
          </a:prstGeom>
        </p:spPr>
        <p:txBody>
          <a:bodyPr lIns="0" rIns="0" tIns="0" bIns="0">
            <a:normAutofit/>
          </a:bodyPr>
          <a:p>
            <a:endParaRPr b="0" lang="ru-RU" sz="1400" spc="-1" strike="noStrike">
              <a:solidFill>
                <a:srgbClr val="000000"/>
              </a:solidFill>
              <a:latin typeface="Arial"/>
            </a:endParaRPr>
          </a:p>
        </p:txBody>
      </p:sp>
      <p:sp>
        <p:nvSpPr>
          <p:cNvPr id="50" name="PlaceHolder 5"/>
          <p:cNvSpPr>
            <a:spLocks noGrp="1"/>
          </p:cNvSpPr>
          <p:nvPr>
            <p:ph type="body"/>
          </p:nvPr>
        </p:nvSpPr>
        <p:spPr>
          <a:xfrm>
            <a:off x="6523200" y="3682080"/>
            <a:ext cx="2870280" cy="1896840"/>
          </a:xfrm>
          <a:prstGeom prst="rect">
            <a:avLst/>
          </a:prstGeom>
        </p:spPr>
        <p:txBody>
          <a:bodyPr lIns="0" rIns="0" tIns="0" bIns="0">
            <a:normAutofit/>
          </a:bodyPr>
          <a:p>
            <a:endParaRPr b="0" lang="ru-RU" sz="1400" spc="-1" strike="noStrike">
              <a:solidFill>
                <a:srgbClr val="000000"/>
              </a:solidFill>
              <a:latin typeface="Arial"/>
            </a:endParaRPr>
          </a:p>
        </p:txBody>
      </p:sp>
      <p:sp>
        <p:nvSpPr>
          <p:cNvPr id="51" name="PlaceHolder 6"/>
          <p:cNvSpPr>
            <a:spLocks noGrp="1"/>
          </p:cNvSpPr>
          <p:nvPr>
            <p:ph type="body"/>
          </p:nvPr>
        </p:nvSpPr>
        <p:spPr>
          <a:xfrm>
            <a:off x="3509280" y="3682080"/>
            <a:ext cx="2870280" cy="1896840"/>
          </a:xfrm>
          <a:prstGeom prst="rect">
            <a:avLst/>
          </a:prstGeom>
        </p:spPr>
        <p:txBody>
          <a:bodyPr lIns="0" rIns="0" tIns="0" bIns="0">
            <a:normAutofit/>
          </a:bodyPr>
          <a:p>
            <a:endParaRPr b="0" lang="ru-RU" sz="1400" spc="-1" strike="noStrike">
              <a:solidFill>
                <a:srgbClr val="000000"/>
              </a:solidFill>
              <a:latin typeface="Arial"/>
            </a:endParaRPr>
          </a:p>
        </p:txBody>
      </p:sp>
      <p:sp>
        <p:nvSpPr>
          <p:cNvPr id="52" name="PlaceHolder 7"/>
          <p:cNvSpPr>
            <a:spLocks noGrp="1"/>
          </p:cNvSpPr>
          <p:nvPr>
            <p:ph type="body"/>
          </p:nvPr>
        </p:nvSpPr>
        <p:spPr>
          <a:xfrm>
            <a:off x="495000" y="3682080"/>
            <a:ext cx="2870280" cy="1896840"/>
          </a:xfrm>
          <a:prstGeom prst="rect">
            <a:avLst/>
          </a:prstGeom>
        </p:spPr>
        <p:txBody>
          <a:bodyPr lIns="0" rIns="0" tIns="0" bIns="0">
            <a:normAutofit/>
          </a:bodyPr>
          <a:p>
            <a:endParaRPr b="0" lang="ru-RU" sz="1400" spc="-1" strike="noStrike">
              <a:solidFill>
                <a:srgbClr val="000000"/>
              </a:solidFill>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63" name="PlaceHolder 1"/>
          <p:cNvSpPr>
            <a:spLocks noGrp="1"/>
          </p:cNvSpPr>
          <p:nvPr>
            <p:ph type="title"/>
          </p:nvPr>
        </p:nvSpPr>
        <p:spPr>
          <a:xfrm>
            <a:off x="131760" y="263520"/>
            <a:ext cx="9240480" cy="291600"/>
          </a:xfrm>
          <a:prstGeom prst="rect">
            <a:avLst/>
          </a:prstGeom>
        </p:spPr>
        <p:txBody>
          <a:bodyPr lIns="0" rIns="0" tIns="0" bIns="0" anchor="ctr"/>
          <a:p>
            <a:endParaRPr b="0" lang="ru-RU" sz="1900" spc="-1" strike="noStrike">
              <a:solidFill>
                <a:srgbClr val="000000"/>
              </a:solidFill>
              <a:latin typeface="Arial"/>
            </a:endParaRPr>
          </a:p>
        </p:txBody>
      </p:sp>
      <p:sp>
        <p:nvSpPr>
          <p:cNvPr id="64" name="PlaceHolder 2"/>
          <p:cNvSpPr>
            <a:spLocks noGrp="1"/>
          </p:cNvSpPr>
          <p:nvPr>
            <p:ph type="subTitle"/>
          </p:nvPr>
        </p:nvSpPr>
        <p:spPr>
          <a:xfrm>
            <a:off x="495000" y="1604520"/>
            <a:ext cx="8915040" cy="3977280"/>
          </a:xfrm>
          <a:prstGeom prst="rect">
            <a:avLst/>
          </a:prstGeom>
        </p:spPr>
        <p:txBody>
          <a:bodyPr lIns="0" rIns="0" tIns="0" bIns="0" anchor="ctr"/>
          <a:p>
            <a:pPr algn="ctr"/>
            <a:endParaRPr b="0" lang="ru-RU"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131760" y="263520"/>
            <a:ext cx="9240480" cy="291600"/>
          </a:xfrm>
          <a:prstGeom prst="rect">
            <a:avLst/>
          </a:prstGeom>
        </p:spPr>
        <p:txBody>
          <a:bodyPr lIns="0" rIns="0" tIns="0" bIns="0" anchor="ctr"/>
          <a:p>
            <a:endParaRPr b="0" lang="ru-RU" sz="1900" spc="-1" strike="noStrike">
              <a:solidFill>
                <a:srgbClr val="000000"/>
              </a:solidFill>
              <a:latin typeface="Arial"/>
            </a:endParaRPr>
          </a:p>
        </p:txBody>
      </p:sp>
      <p:sp>
        <p:nvSpPr>
          <p:cNvPr id="66" name="PlaceHolder 2"/>
          <p:cNvSpPr>
            <a:spLocks noGrp="1"/>
          </p:cNvSpPr>
          <p:nvPr>
            <p:ph type="body"/>
          </p:nvPr>
        </p:nvSpPr>
        <p:spPr>
          <a:xfrm>
            <a:off x="495000" y="1604520"/>
            <a:ext cx="8915040" cy="3977280"/>
          </a:xfrm>
          <a:prstGeom prst="rect">
            <a:avLst/>
          </a:prstGeom>
        </p:spPr>
        <p:txBody>
          <a:bodyPr lIns="0" rIns="0" tIns="0" bIns="0">
            <a:normAutofit/>
          </a:bodyPr>
          <a:p>
            <a:endParaRPr b="0" lang="ru-RU" sz="1400" spc="-1" strike="noStrike">
              <a:solidFill>
                <a:srgbClr val="000000"/>
              </a:solidFill>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131760" y="263520"/>
            <a:ext cx="9240480" cy="291600"/>
          </a:xfrm>
          <a:prstGeom prst="rect">
            <a:avLst/>
          </a:prstGeom>
        </p:spPr>
        <p:txBody>
          <a:bodyPr lIns="0" rIns="0" tIns="0" bIns="0" anchor="ctr"/>
          <a:p>
            <a:endParaRPr b="0" lang="ru-RU" sz="1900" spc="-1" strike="noStrike">
              <a:solidFill>
                <a:srgbClr val="000000"/>
              </a:solidFill>
              <a:latin typeface="Arial"/>
            </a:endParaRPr>
          </a:p>
        </p:txBody>
      </p:sp>
      <p:sp>
        <p:nvSpPr>
          <p:cNvPr id="68" name="PlaceHolder 2"/>
          <p:cNvSpPr>
            <a:spLocks noGrp="1"/>
          </p:cNvSpPr>
          <p:nvPr>
            <p:ph type="body"/>
          </p:nvPr>
        </p:nvSpPr>
        <p:spPr>
          <a:xfrm>
            <a:off x="495000" y="1604520"/>
            <a:ext cx="4350240" cy="3977280"/>
          </a:xfrm>
          <a:prstGeom prst="rect">
            <a:avLst/>
          </a:prstGeom>
        </p:spPr>
        <p:txBody>
          <a:bodyPr lIns="0" rIns="0" tIns="0" bIns="0">
            <a:normAutofit/>
          </a:bodyPr>
          <a:p>
            <a:endParaRPr b="0" lang="ru-RU" sz="1400" spc="-1" strike="noStrike">
              <a:solidFill>
                <a:srgbClr val="000000"/>
              </a:solidFill>
              <a:latin typeface="Arial"/>
            </a:endParaRPr>
          </a:p>
        </p:txBody>
      </p:sp>
      <p:sp>
        <p:nvSpPr>
          <p:cNvPr id="69" name="PlaceHolder 3"/>
          <p:cNvSpPr>
            <a:spLocks noGrp="1"/>
          </p:cNvSpPr>
          <p:nvPr>
            <p:ph type="body"/>
          </p:nvPr>
        </p:nvSpPr>
        <p:spPr>
          <a:xfrm>
            <a:off x="5063040" y="1604520"/>
            <a:ext cx="4350240" cy="3977280"/>
          </a:xfrm>
          <a:prstGeom prst="rect">
            <a:avLst/>
          </a:prstGeom>
        </p:spPr>
        <p:txBody>
          <a:bodyPr lIns="0" rIns="0" tIns="0" bIns="0">
            <a:normAutofit/>
          </a:bodyPr>
          <a:p>
            <a:endParaRPr b="0" lang="ru-RU" sz="1400" spc="-1" strike="noStrike">
              <a:solidFill>
                <a:srgbClr val="000000"/>
              </a:solidFill>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70" name="PlaceHolder 1"/>
          <p:cNvSpPr>
            <a:spLocks noGrp="1"/>
          </p:cNvSpPr>
          <p:nvPr>
            <p:ph type="title"/>
          </p:nvPr>
        </p:nvSpPr>
        <p:spPr>
          <a:xfrm>
            <a:off x="131760" y="263520"/>
            <a:ext cx="9240480" cy="291600"/>
          </a:xfrm>
          <a:prstGeom prst="rect">
            <a:avLst/>
          </a:prstGeom>
        </p:spPr>
        <p:txBody>
          <a:bodyPr lIns="0" rIns="0" tIns="0" bIns="0" anchor="ctr"/>
          <a:p>
            <a:endParaRPr b="0" lang="ru-RU" sz="1900" spc="-1" strike="noStrike">
              <a:solidFill>
                <a:srgbClr val="000000"/>
              </a:solidFill>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71" name="PlaceHolder 1"/>
          <p:cNvSpPr>
            <a:spLocks noGrp="1"/>
          </p:cNvSpPr>
          <p:nvPr>
            <p:ph type="subTitle"/>
          </p:nvPr>
        </p:nvSpPr>
        <p:spPr>
          <a:xfrm>
            <a:off x="131760" y="263520"/>
            <a:ext cx="9240480" cy="1352880"/>
          </a:xfrm>
          <a:prstGeom prst="rect">
            <a:avLst/>
          </a:prstGeom>
        </p:spPr>
        <p:txBody>
          <a:bodyPr lIns="0" rIns="0" tIns="0" bIns="0" anchor="ctr"/>
          <a:p>
            <a:pPr algn="ctr"/>
            <a:endParaRPr b="0" lang="ru-RU"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131760" y="263520"/>
            <a:ext cx="9240480" cy="291600"/>
          </a:xfrm>
          <a:prstGeom prst="rect">
            <a:avLst/>
          </a:prstGeom>
        </p:spPr>
        <p:txBody>
          <a:bodyPr lIns="0" rIns="0" tIns="0" bIns="0" anchor="ctr"/>
          <a:p>
            <a:endParaRPr b="0" lang="ru-RU" sz="1900" spc="-1" strike="noStrike">
              <a:solidFill>
                <a:srgbClr val="000000"/>
              </a:solidFill>
              <a:latin typeface="Arial"/>
            </a:endParaRPr>
          </a:p>
        </p:txBody>
      </p:sp>
      <p:sp>
        <p:nvSpPr>
          <p:cNvPr id="73" name="PlaceHolder 2"/>
          <p:cNvSpPr>
            <a:spLocks noGrp="1"/>
          </p:cNvSpPr>
          <p:nvPr>
            <p:ph type="body"/>
          </p:nvPr>
        </p:nvSpPr>
        <p:spPr>
          <a:xfrm>
            <a:off x="495000" y="1604520"/>
            <a:ext cx="4350240" cy="1896840"/>
          </a:xfrm>
          <a:prstGeom prst="rect">
            <a:avLst/>
          </a:prstGeom>
        </p:spPr>
        <p:txBody>
          <a:bodyPr lIns="0" rIns="0" tIns="0" bIns="0">
            <a:normAutofit/>
          </a:bodyPr>
          <a:p>
            <a:endParaRPr b="0" lang="ru-RU" sz="1400" spc="-1" strike="noStrike">
              <a:solidFill>
                <a:srgbClr val="000000"/>
              </a:solidFill>
              <a:latin typeface="Arial"/>
            </a:endParaRPr>
          </a:p>
        </p:txBody>
      </p:sp>
      <p:sp>
        <p:nvSpPr>
          <p:cNvPr id="74" name="PlaceHolder 3"/>
          <p:cNvSpPr>
            <a:spLocks noGrp="1"/>
          </p:cNvSpPr>
          <p:nvPr>
            <p:ph type="body"/>
          </p:nvPr>
        </p:nvSpPr>
        <p:spPr>
          <a:xfrm>
            <a:off x="495000" y="3682080"/>
            <a:ext cx="4350240" cy="1896840"/>
          </a:xfrm>
          <a:prstGeom prst="rect">
            <a:avLst/>
          </a:prstGeom>
        </p:spPr>
        <p:txBody>
          <a:bodyPr lIns="0" rIns="0" tIns="0" bIns="0">
            <a:normAutofit/>
          </a:bodyPr>
          <a:p>
            <a:endParaRPr b="0" lang="ru-RU" sz="1400" spc="-1" strike="noStrike">
              <a:solidFill>
                <a:srgbClr val="000000"/>
              </a:solidFill>
              <a:latin typeface="Arial"/>
            </a:endParaRPr>
          </a:p>
        </p:txBody>
      </p:sp>
      <p:sp>
        <p:nvSpPr>
          <p:cNvPr id="75" name="PlaceHolder 4"/>
          <p:cNvSpPr>
            <a:spLocks noGrp="1"/>
          </p:cNvSpPr>
          <p:nvPr>
            <p:ph type="body"/>
          </p:nvPr>
        </p:nvSpPr>
        <p:spPr>
          <a:xfrm>
            <a:off x="5063040" y="1604520"/>
            <a:ext cx="4350240" cy="3977280"/>
          </a:xfrm>
          <a:prstGeom prst="rect">
            <a:avLst/>
          </a:prstGeom>
        </p:spPr>
        <p:txBody>
          <a:bodyPr lIns="0" rIns="0" tIns="0" bIns="0">
            <a:normAutofit/>
          </a:bodyPr>
          <a:p>
            <a:endParaRPr b="0" lang="ru-RU" sz="1400" spc="-1" strike="noStrike">
              <a:solidFill>
                <a:srgbClr val="000000"/>
              </a:solidFill>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7" name="PlaceHolder 1"/>
          <p:cNvSpPr>
            <a:spLocks noGrp="1"/>
          </p:cNvSpPr>
          <p:nvPr>
            <p:ph type="title"/>
          </p:nvPr>
        </p:nvSpPr>
        <p:spPr>
          <a:xfrm>
            <a:off x="131760" y="263520"/>
            <a:ext cx="9240480" cy="291600"/>
          </a:xfrm>
          <a:prstGeom prst="rect">
            <a:avLst/>
          </a:prstGeom>
        </p:spPr>
        <p:txBody>
          <a:bodyPr lIns="0" rIns="0" tIns="0" bIns="0" anchor="ctr"/>
          <a:p>
            <a:endParaRPr b="0" lang="ru-RU" sz="1900" spc="-1" strike="noStrike">
              <a:solidFill>
                <a:srgbClr val="000000"/>
              </a:solidFill>
              <a:latin typeface="Arial"/>
            </a:endParaRPr>
          </a:p>
        </p:txBody>
      </p:sp>
      <p:sp>
        <p:nvSpPr>
          <p:cNvPr id="18" name="PlaceHolder 2"/>
          <p:cNvSpPr>
            <a:spLocks noGrp="1"/>
          </p:cNvSpPr>
          <p:nvPr>
            <p:ph type="subTitle"/>
          </p:nvPr>
        </p:nvSpPr>
        <p:spPr>
          <a:xfrm>
            <a:off x="495000" y="1604520"/>
            <a:ext cx="8915040" cy="3977280"/>
          </a:xfrm>
          <a:prstGeom prst="rect">
            <a:avLst/>
          </a:prstGeom>
        </p:spPr>
        <p:txBody>
          <a:bodyPr lIns="0" rIns="0" tIns="0" bIns="0" anchor="ctr"/>
          <a:p>
            <a:pPr algn="ctr"/>
            <a:endParaRPr b="0" lang="ru-RU"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76" name="PlaceHolder 1"/>
          <p:cNvSpPr>
            <a:spLocks noGrp="1"/>
          </p:cNvSpPr>
          <p:nvPr>
            <p:ph type="title"/>
          </p:nvPr>
        </p:nvSpPr>
        <p:spPr>
          <a:xfrm>
            <a:off x="131760" y="263520"/>
            <a:ext cx="9240480" cy="291600"/>
          </a:xfrm>
          <a:prstGeom prst="rect">
            <a:avLst/>
          </a:prstGeom>
        </p:spPr>
        <p:txBody>
          <a:bodyPr lIns="0" rIns="0" tIns="0" bIns="0" anchor="ctr"/>
          <a:p>
            <a:endParaRPr b="0" lang="ru-RU" sz="1900" spc="-1" strike="noStrike">
              <a:solidFill>
                <a:srgbClr val="000000"/>
              </a:solidFill>
              <a:latin typeface="Arial"/>
            </a:endParaRPr>
          </a:p>
        </p:txBody>
      </p:sp>
      <p:sp>
        <p:nvSpPr>
          <p:cNvPr id="77" name="PlaceHolder 2"/>
          <p:cNvSpPr>
            <a:spLocks noGrp="1"/>
          </p:cNvSpPr>
          <p:nvPr>
            <p:ph type="body"/>
          </p:nvPr>
        </p:nvSpPr>
        <p:spPr>
          <a:xfrm>
            <a:off x="495000" y="1604520"/>
            <a:ext cx="4350240" cy="3977280"/>
          </a:xfrm>
          <a:prstGeom prst="rect">
            <a:avLst/>
          </a:prstGeom>
        </p:spPr>
        <p:txBody>
          <a:bodyPr lIns="0" rIns="0" tIns="0" bIns="0">
            <a:normAutofit/>
          </a:bodyPr>
          <a:p>
            <a:endParaRPr b="0" lang="ru-RU" sz="1400" spc="-1" strike="noStrike">
              <a:solidFill>
                <a:srgbClr val="000000"/>
              </a:solidFill>
              <a:latin typeface="Arial"/>
            </a:endParaRPr>
          </a:p>
        </p:txBody>
      </p:sp>
      <p:sp>
        <p:nvSpPr>
          <p:cNvPr id="78" name="PlaceHolder 3"/>
          <p:cNvSpPr>
            <a:spLocks noGrp="1"/>
          </p:cNvSpPr>
          <p:nvPr>
            <p:ph type="body"/>
          </p:nvPr>
        </p:nvSpPr>
        <p:spPr>
          <a:xfrm>
            <a:off x="5063040" y="1604520"/>
            <a:ext cx="4350240" cy="1896840"/>
          </a:xfrm>
          <a:prstGeom prst="rect">
            <a:avLst/>
          </a:prstGeom>
        </p:spPr>
        <p:txBody>
          <a:bodyPr lIns="0" rIns="0" tIns="0" bIns="0">
            <a:normAutofit/>
          </a:bodyPr>
          <a:p>
            <a:endParaRPr b="0" lang="ru-RU" sz="1400" spc="-1" strike="noStrike">
              <a:solidFill>
                <a:srgbClr val="000000"/>
              </a:solidFill>
              <a:latin typeface="Arial"/>
            </a:endParaRPr>
          </a:p>
        </p:txBody>
      </p:sp>
      <p:sp>
        <p:nvSpPr>
          <p:cNvPr id="79" name="PlaceHolder 4"/>
          <p:cNvSpPr>
            <a:spLocks noGrp="1"/>
          </p:cNvSpPr>
          <p:nvPr>
            <p:ph type="body"/>
          </p:nvPr>
        </p:nvSpPr>
        <p:spPr>
          <a:xfrm>
            <a:off x="5063040" y="3682080"/>
            <a:ext cx="4350240" cy="1896840"/>
          </a:xfrm>
          <a:prstGeom prst="rect">
            <a:avLst/>
          </a:prstGeom>
        </p:spPr>
        <p:txBody>
          <a:bodyPr lIns="0" rIns="0" tIns="0" bIns="0">
            <a:normAutofit/>
          </a:bodyPr>
          <a:p>
            <a:endParaRPr b="0" lang="ru-RU" sz="1400" spc="-1" strike="noStrike">
              <a:solidFill>
                <a:srgbClr val="000000"/>
              </a:solidFill>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80" name="PlaceHolder 1"/>
          <p:cNvSpPr>
            <a:spLocks noGrp="1"/>
          </p:cNvSpPr>
          <p:nvPr>
            <p:ph type="title"/>
          </p:nvPr>
        </p:nvSpPr>
        <p:spPr>
          <a:xfrm>
            <a:off x="131760" y="263520"/>
            <a:ext cx="9240480" cy="291600"/>
          </a:xfrm>
          <a:prstGeom prst="rect">
            <a:avLst/>
          </a:prstGeom>
        </p:spPr>
        <p:txBody>
          <a:bodyPr lIns="0" rIns="0" tIns="0" bIns="0" anchor="ctr"/>
          <a:p>
            <a:endParaRPr b="0" lang="ru-RU" sz="1900" spc="-1" strike="noStrike">
              <a:solidFill>
                <a:srgbClr val="000000"/>
              </a:solidFill>
              <a:latin typeface="Arial"/>
            </a:endParaRPr>
          </a:p>
        </p:txBody>
      </p:sp>
      <p:sp>
        <p:nvSpPr>
          <p:cNvPr id="81" name="PlaceHolder 2"/>
          <p:cNvSpPr>
            <a:spLocks noGrp="1"/>
          </p:cNvSpPr>
          <p:nvPr>
            <p:ph type="body"/>
          </p:nvPr>
        </p:nvSpPr>
        <p:spPr>
          <a:xfrm>
            <a:off x="495000" y="1604520"/>
            <a:ext cx="4350240" cy="1896840"/>
          </a:xfrm>
          <a:prstGeom prst="rect">
            <a:avLst/>
          </a:prstGeom>
        </p:spPr>
        <p:txBody>
          <a:bodyPr lIns="0" rIns="0" tIns="0" bIns="0">
            <a:normAutofit/>
          </a:bodyPr>
          <a:p>
            <a:endParaRPr b="0" lang="ru-RU" sz="1400" spc="-1" strike="noStrike">
              <a:solidFill>
                <a:srgbClr val="000000"/>
              </a:solidFill>
              <a:latin typeface="Arial"/>
            </a:endParaRPr>
          </a:p>
        </p:txBody>
      </p:sp>
      <p:sp>
        <p:nvSpPr>
          <p:cNvPr id="82" name="PlaceHolder 3"/>
          <p:cNvSpPr>
            <a:spLocks noGrp="1"/>
          </p:cNvSpPr>
          <p:nvPr>
            <p:ph type="body"/>
          </p:nvPr>
        </p:nvSpPr>
        <p:spPr>
          <a:xfrm>
            <a:off x="5063040" y="1604520"/>
            <a:ext cx="4350240" cy="1896840"/>
          </a:xfrm>
          <a:prstGeom prst="rect">
            <a:avLst/>
          </a:prstGeom>
        </p:spPr>
        <p:txBody>
          <a:bodyPr lIns="0" rIns="0" tIns="0" bIns="0">
            <a:normAutofit/>
          </a:bodyPr>
          <a:p>
            <a:endParaRPr b="0" lang="ru-RU" sz="1400" spc="-1" strike="noStrike">
              <a:solidFill>
                <a:srgbClr val="000000"/>
              </a:solidFill>
              <a:latin typeface="Arial"/>
            </a:endParaRPr>
          </a:p>
        </p:txBody>
      </p:sp>
      <p:sp>
        <p:nvSpPr>
          <p:cNvPr id="83" name="PlaceHolder 4"/>
          <p:cNvSpPr>
            <a:spLocks noGrp="1"/>
          </p:cNvSpPr>
          <p:nvPr>
            <p:ph type="body"/>
          </p:nvPr>
        </p:nvSpPr>
        <p:spPr>
          <a:xfrm>
            <a:off x="495000" y="3682080"/>
            <a:ext cx="8915040" cy="1896840"/>
          </a:xfrm>
          <a:prstGeom prst="rect">
            <a:avLst/>
          </a:prstGeom>
        </p:spPr>
        <p:txBody>
          <a:bodyPr lIns="0" rIns="0" tIns="0" bIns="0">
            <a:normAutofit/>
          </a:bodyPr>
          <a:p>
            <a:endParaRPr b="0" lang="ru-RU" sz="1400" spc="-1" strike="noStrike">
              <a:solidFill>
                <a:srgbClr val="000000"/>
              </a:solidFill>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84" name="PlaceHolder 1"/>
          <p:cNvSpPr>
            <a:spLocks noGrp="1"/>
          </p:cNvSpPr>
          <p:nvPr>
            <p:ph type="title"/>
          </p:nvPr>
        </p:nvSpPr>
        <p:spPr>
          <a:xfrm>
            <a:off x="131760" y="263520"/>
            <a:ext cx="9240480" cy="291600"/>
          </a:xfrm>
          <a:prstGeom prst="rect">
            <a:avLst/>
          </a:prstGeom>
        </p:spPr>
        <p:txBody>
          <a:bodyPr lIns="0" rIns="0" tIns="0" bIns="0" anchor="ctr"/>
          <a:p>
            <a:endParaRPr b="0" lang="ru-RU" sz="1900" spc="-1" strike="noStrike">
              <a:solidFill>
                <a:srgbClr val="000000"/>
              </a:solidFill>
              <a:latin typeface="Arial"/>
            </a:endParaRPr>
          </a:p>
        </p:txBody>
      </p:sp>
      <p:sp>
        <p:nvSpPr>
          <p:cNvPr id="85" name="PlaceHolder 2"/>
          <p:cNvSpPr>
            <a:spLocks noGrp="1"/>
          </p:cNvSpPr>
          <p:nvPr>
            <p:ph type="body"/>
          </p:nvPr>
        </p:nvSpPr>
        <p:spPr>
          <a:xfrm>
            <a:off x="495000" y="1604520"/>
            <a:ext cx="8915040" cy="1896840"/>
          </a:xfrm>
          <a:prstGeom prst="rect">
            <a:avLst/>
          </a:prstGeom>
        </p:spPr>
        <p:txBody>
          <a:bodyPr lIns="0" rIns="0" tIns="0" bIns="0">
            <a:normAutofit/>
          </a:bodyPr>
          <a:p>
            <a:endParaRPr b="0" lang="ru-RU" sz="1400" spc="-1" strike="noStrike">
              <a:solidFill>
                <a:srgbClr val="000000"/>
              </a:solidFill>
              <a:latin typeface="Arial"/>
            </a:endParaRPr>
          </a:p>
        </p:txBody>
      </p:sp>
      <p:sp>
        <p:nvSpPr>
          <p:cNvPr id="86" name="PlaceHolder 3"/>
          <p:cNvSpPr>
            <a:spLocks noGrp="1"/>
          </p:cNvSpPr>
          <p:nvPr>
            <p:ph type="body"/>
          </p:nvPr>
        </p:nvSpPr>
        <p:spPr>
          <a:xfrm>
            <a:off x="495000" y="3682080"/>
            <a:ext cx="8915040" cy="1896840"/>
          </a:xfrm>
          <a:prstGeom prst="rect">
            <a:avLst/>
          </a:prstGeom>
        </p:spPr>
        <p:txBody>
          <a:bodyPr lIns="0" rIns="0" tIns="0" bIns="0">
            <a:normAutofit/>
          </a:bodyPr>
          <a:p>
            <a:endParaRPr b="0" lang="ru-RU" sz="1400" spc="-1" strike="noStrike">
              <a:solidFill>
                <a:srgbClr val="000000"/>
              </a:solidFill>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87" name="PlaceHolder 1"/>
          <p:cNvSpPr>
            <a:spLocks noGrp="1"/>
          </p:cNvSpPr>
          <p:nvPr>
            <p:ph type="title"/>
          </p:nvPr>
        </p:nvSpPr>
        <p:spPr>
          <a:xfrm>
            <a:off x="131760" y="263520"/>
            <a:ext cx="9240480" cy="291600"/>
          </a:xfrm>
          <a:prstGeom prst="rect">
            <a:avLst/>
          </a:prstGeom>
        </p:spPr>
        <p:txBody>
          <a:bodyPr lIns="0" rIns="0" tIns="0" bIns="0" anchor="ctr"/>
          <a:p>
            <a:endParaRPr b="0" lang="ru-RU" sz="1900" spc="-1" strike="noStrike">
              <a:solidFill>
                <a:srgbClr val="000000"/>
              </a:solidFill>
              <a:latin typeface="Arial"/>
            </a:endParaRPr>
          </a:p>
        </p:txBody>
      </p:sp>
      <p:sp>
        <p:nvSpPr>
          <p:cNvPr id="88" name="PlaceHolder 2"/>
          <p:cNvSpPr>
            <a:spLocks noGrp="1"/>
          </p:cNvSpPr>
          <p:nvPr>
            <p:ph type="body"/>
          </p:nvPr>
        </p:nvSpPr>
        <p:spPr>
          <a:xfrm>
            <a:off x="495000" y="1604520"/>
            <a:ext cx="4350240" cy="1896840"/>
          </a:xfrm>
          <a:prstGeom prst="rect">
            <a:avLst/>
          </a:prstGeom>
        </p:spPr>
        <p:txBody>
          <a:bodyPr lIns="0" rIns="0" tIns="0" bIns="0">
            <a:normAutofit/>
          </a:bodyPr>
          <a:p>
            <a:endParaRPr b="0" lang="ru-RU" sz="1400" spc="-1" strike="noStrike">
              <a:solidFill>
                <a:srgbClr val="000000"/>
              </a:solidFill>
              <a:latin typeface="Arial"/>
            </a:endParaRPr>
          </a:p>
        </p:txBody>
      </p:sp>
      <p:sp>
        <p:nvSpPr>
          <p:cNvPr id="89" name="PlaceHolder 3"/>
          <p:cNvSpPr>
            <a:spLocks noGrp="1"/>
          </p:cNvSpPr>
          <p:nvPr>
            <p:ph type="body"/>
          </p:nvPr>
        </p:nvSpPr>
        <p:spPr>
          <a:xfrm>
            <a:off x="5063040" y="1604520"/>
            <a:ext cx="4350240" cy="1896840"/>
          </a:xfrm>
          <a:prstGeom prst="rect">
            <a:avLst/>
          </a:prstGeom>
        </p:spPr>
        <p:txBody>
          <a:bodyPr lIns="0" rIns="0" tIns="0" bIns="0">
            <a:normAutofit/>
          </a:bodyPr>
          <a:p>
            <a:endParaRPr b="0" lang="ru-RU" sz="1400" spc="-1" strike="noStrike">
              <a:solidFill>
                <a:srgbClr val="000000"/>
              </a:solidFill>
              <a:latin typeface="Arial"/>
            </a:endParaRPr>
          </a:p>
        </p:txBody>
      </p:sp>
      <p:sp>
        <p:nvSpPr>
          <p:cNvPr id="90" name="PlaceHolder 4"/>
          <p:cNvSpPr>
            <a:spLocks noGrp="1"/>
          </p:cNvSpPr>
          <p:nvPr>
            <p:ph type="body"/>
          </p:nvPr>
        </p:nvSpPr>
        <p:spPr>
          <a:xfrm>
            <a:off x="5063040" y="3682080"/>
            <a:ext cx="4350240" cy="1896840"/>
          </a:xfrm>
          <a:prstGeom prst="rect">
            <a:avLst/>
          </a:prstGeom>
        </p:spPr>
        <p:txBody>
          <a:bodyPr lIns="0" rIns="0" tIns="0" bIns="0">
            <a:normAutofit/>
          </a:bodyPr>
          <a:p>
            <a:endParaRPr b="0" lang="ru-RU" sz="1400" spc="-1" strike="noStrike">
              <a:solidFill>
                <a:srgbClr val="000000"/>
              </a:solidFill>
              <a:latin typeface="Arial"/>
            </a:endParaRPr>
          </a:p>
        </p:txBody>
      </p:sp>
      <p:sp>
        <p:nvSpPr>
          <p:cNvPr id="91" name="PlaceHolder 5"/>
          <p:cNvSpPr>
            <a:spLocks noGrp="1"/>
          </p:cNvSpPr>
          <p:nvPr>
            <p:ph type="body"/>
          </p:nvPr>
        </p:nvSpPr>
        <p:spPr>
          <a:xfrm>
            <a:off x="495000" y="3682080"/>
            <a:ext cx="4350240" cy="1896840"/>
          </a:xfrm>
          <a:prstGeom prst="rect">
            <a:avLst/>
          </a:prstGeom>
        </p:spPr>
        <p:txBody>
          <a:bodyPr lIns="0" rIns="0" tIns="0" bIns="0">
            <a:normAutofit/>
          </a:bodyPr>
          <a:p>
            <a:endParaRPr b="0" lang="ru-RU" sz="1400" spc="-1" strike="noStrike">
              <a:solidFill>
                <a:srgbClr val="000000"/>
              </a:solidFill>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92" name="PlaceHolder 1"/>
          <p:cNvSpPr>
            <a:spLocks noGrp="1"/>
          </p:cNvSpPr>
          <p:nvPr>
            <p:ph type="title"/>
          </p:nvPr>
        </p:nvSpPr>
        <p:spPr>
          <a:xfrm>
            <a:off x="131760" y="263520"/>
            <a:ext cx="9240480" cy="291600"/>
          </a:xfrm>
          <a:prstGeom prst="rect">
            <a:avLst/>
          </a:prstGeom>
        </p:spPr>
        <p:txBody>
          <a:bodyPr lIns="0" rIns="0" tIns="0" bIns="0" anchor="ctr"/>
          <a:p>
            <a:endParaRPr b="0" lang="ru-RU" sz="1900" spc="-1" strike="noStrike">
              <a:solidFill>
                <a:srgbClr val="000000"/>
              </a:solidFill>
              <a:latin typeface="Arial"/>
            </a:endParaRPr>
          </a:p>
        </p:txBody>
      </p:sp>
      <p:sp>
        <p:nvSpPr>
          <p:cNvPr id="93" name="PlaceHolder 2"/>
          <p:cNvSpPr>
            <a:spLocks noGrp="1"/>
          </p:cNvSpPr>
          <p:nvPr>
            <p:ph type="body"/>
          </p:nvPr>
        </p:nvSpPr>
        <p:spPr>
          <a:xfrm>
            <a:off x="495000" y="1604520"/>
            <a:ext cx="2870280" cy="1896840"/>
          </a:xfrm>
          <a:prstGeom prst="rect">
            <a:avLst/>
          </a:prstGeom>
        </p:spPr>
        <p:txBody>
          <a:bodyPr lIns="0" rIns="0" tIns="0" bIns="0">
            <a:normAutofit/>
          </a:bodyPr>
          <a:p>
            <a:endParaRPr b="0" lang="ru-RU" sz="1400" spc="-1" strike="noStrike">
              <a:solidFill>
                <a:srgbClr val="000000"/>
              </a:solidFill>
              <a:latin typeface="Arial"/>
            </a:endParaRPr>
          </a:p>
        </p:txBody>
      </p:sp>
      <p:sp>
        <p:nvSpPr>
          <p:cNvPr id="94" name="PlaceHolder 3"/>
          <p:cNvSpPr>
            <a:spLocks noGrp="1"/>
          </p:cNvSpPr>
          <p:nvPr>
            <p:ph type="body"/>
          </p:nvPr>
        </p:nvSpPr>
        <p:spPr>
          <a:xfrm>
            <a:off x="3509280" y="1604520"/>
            <a:ext cx="2870280" cy="1896840"/>
          </a:xfrm>
          <a:prstGeom prst="rect">
            <a:avLst/>
          </a:prstGeom>
        </p:spPr>
        <p:txBody>
          <a:bodyPr lIns="0" rIns="0" tIns="0" bIns="0">
            <a:normAutofit/>
          </a:bodyPr>
          <a:p>
            <a:endParaRPr b="0" lang="ru-RU" sz="1400" spc="-1" strike="noStrike">
              <a:solidFill>
                <a:srgbClr val="000000"/>
              </a:solidFill>
              <a:latin typeface="Arial"/>
            </a:endParaRPr>
          </a:p>
        </p:txBody>
      </p:sp>
      <p:sp>
        <p:nvSpPr>
          <p:cNvPr id="95" name="PlaceHolder 4"/>
          <p:cNvSpPr>
            <a:spLocks noGrp="1"/>
          </p:cNvSpPr>
          <p:nvPr>
            <p:ph type="body"/>
          </p:nvPr>
        </p:nvSpPr>
        <p:spPr>
          <a:xfrm>
            <a:off x="6523200" y="1604520"/>
            <a:ext cx="2870280" cy="1896840"/>
          </a:xfrm>
          <a:prstGeom prst="rect">
            <a:avLst/>
          </a:prstGeom>
        </p:spPr>
        <p:txBody>
          <a:bodyPr lIns="0" rIns="0" tIns="0" bIns="0">
            <a:normAutofit/>
          </a:bodyPr>
          <a:p>
            <a:endParaRPr b="0" lang="ru-RU" sz="1400" spc="-1" strike="noStrike">
              <a:solidFill>
                <a:srgbClr val="000000"/>
              </a:solidFill>
              <a:latin typeface="Arial"/>
            </a:endParaRPr>
          </a:p>
        </p:txBody>
      </p:sp>
      <p:sp>
        <p:nvSpPr>
          <p:cNvPr id="96" name="PlaceHolder 5"/>
          <p:cNvSpPr>
            <a:spLocks noGrp="1"/>
          </p:cNvSpPr>
          <p:nvPr>
            <p:ph type="body"/>
          </p:nvPr>
        </p:nvSpPr>
        <p:spPr>
          <a:xfrm>
            <a:off x="6523200" y="3682080"/>
            <a:ext cx="2870280" cy="1896840"/>
          </a:xfrm>
          <a:prstGeom prst="rect">
            <a:avLst/>
          </a:prstGeom>
        </p:spPr>
        <p:txBody>
          <a:bodyPr lIns="0" rIns="0" tIns="0" bIns="0">
            <a:normAutofit/>
          </a:bodyPr>
          <a:p>
            <a:endParaRPr b="0" lang="ru-RU" sz="1400" spc="-1" strike="noStrike">
              <a:solidFill>
                <a:srgbClr val="000000"/>
              </a:solidFill>
              <a:latin typeface="Arial"/>
            </a:endParaRPr>
          </a:p>
        </p:txBody>
      </p:sp>
      <p:sp>
        <p:nvSpPr>
          <p:cNvPr id="97" name="PlaceHolder 6"/>
          <p:cNvSpPr>
            <a:spLocks noGrp="1"/>
          </p:cNvSpPr>
          <p:nvPr>
            <p:ph type="body"/>
          </p:nvPr>
        </p:nvSpPr>
        <p:spPr>
          <a:xfrm>
            <a:off x="3509280" y="3682080"/>
            <a:ext cx="2870280" cy="1896840"/>
          </a:xfrm>
          <a:prstGeom prst="rect">
            <a:avLst/>
          </a:prstGeom>
        </p:spPr>
        <p:txBody>
          <a:bodyPr lIns="0" rIns="0" tIns="0" bIns="0">
            <a:normAutofit/>
          </a:bodyPr>
          <a:p>
            <a:endParaRPr b="0" lang="ru-RU" sz="1400" spc="-1" strike="noStrike">
              <a:solidFill>
                <a:srgbClr val="000000"/>
              </a:solidFill>
              <a:latin typeface="Arial"/>
            </a:endParaRPr>
          </a:p>
        </p:txBody>
      </p:sp>
      <p:sp>
        <p:nvSpPr>
          <p:cNvPr id="98" name="PlaceHolder 7"/>
          <p:cNvSpPr>
            <a:spLocks noGrp="1"/>
          </p:cNvSpPr>
          <p:nvPr>
            <p:ph type="body"/>
          </p:nvPr>
        </p:nvSpPr>
        <p:spPr>
          <a:xfrm>
            <a:off x="495000" y="3682080"/>
            <a:ext cx="2870280" cy="1896840"/>
          </a:xfrm>
          <a:prstGeom prst="rect">
            <a:avLst/>
          </a:prstGeom>
        </p:spPr>
        <p:txBody>
          <a:bodyPr lIns="0" rIns="0" tIns="0" bIns="0">
            <a:normAutofit/>
          </a:bodyPr>
          <a:p>
            <a:endParaRPr b="0" lang="ru-RU" sz="1400" spc="-1" strike="noStrike">
              <a:solidFill>
                <a:srgbClr val="000000"/>
              </a:solidFill>
              <a:latin typeface="Arial"/>
            </a:endParaRP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09" name="PlaceHolder 1"/>
          <p:cNvSpPr>
            <a:spLocks noGrp="1"/>
          </p:cNvSpPr>
          <p:nvPr>
            <p:ph type="title"/>
          </p:nvPr>
        </p:nvSpPr>
        <p:spPr>
          <a:xfrm>
            <a:off x="131760" y="263520"/>
            <a:ext cx="9240480" cy="291600"/>
          </a:xfrm>
          <a:prstGeom prst="rect">
            <a:avLst/>
          </a:prstGeom>
        </p:spPr>
        <p:txBody>
          <a:bodyPr lIns="0" rIns="0" tIns="0" bIns="0" anchor="ctr"/>
          <a:p>
            <a:endParaRPr b="0" lang="ru-RU" sz="1900" spc="-1" strike="noStrike">
              <a:solidFill>
                <a:srgbClr val="000000"/>
              </a:solidFill>
              <a:latin typeface="Arial"/>
            </a:endParaRPr>
          </a:p>
        </p:txBody>
      </p:sp>
      <p:sp>
        <p:nvSpPr>
          <p:cNvPr id="110" name="PlaceHolder 2"/>
          <p:cNvSpPr>
            <a:spLocks noGrp="1"/>
          </p:cNvSpPr>
          <p:nvPr>
            <p:ph type="subTitle"/>
          </p:nvPr>
        </p:nvSpPr>
        <p:spPr>
          <a:xfrm>
            <a:off x="495000" y="1604520"/>
            <a:ext cx="8915040" cy="3977280"/>
          </a:xfrm>
          <a:prstGeom prst="rect">
            <a:avLst/>
          </a:prstGeom>
        </p:spPr>
        <p:txBody>
          <a:bodyPr lIns="0" rIns="0" tIns="0" bIns="0" anchor="ctr"/>
          <a:p>
            <a:pPr algn="ctr"/>
            <a:endParaRPr b="0" lang="ru-RU" sz="3200" spc="-1" strike="noStrike">
              <a:latin typeface="Arial"/>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11" name="PlaceHolder 1"/>
          <p:cNvSpPr>
            <a:spLocks noGrp="1"/>
          </p:cNvSpPr>
          <p:nvPr>
            <p:ph type="title"/>
          </p:nvPr>
        </p:nvSpPr>
        <p:spPr>
          <a:xfrm>
            <a:off x="131760" y="263520"/>
            <a:ext cx="9240480" cy="291600"/>
          </a:xfrm>
          <a:prstGeom prst="rect">
            <a:avLst/>
          </a:prstGeom>
        </p:spPr>
        <p:txBody>
          <a:bodyPr lIns="0" rIns="0" tIns="0" bIns="0" anchor="ctr"/>
          <a:p>
            <a:endParaRPr b="0" lang="ru-RU" sz="1900" spc="-1" strike="noStrike">
              <a:solidFill>
                <a:srgbClr val="000000"/>
              </a:solidFill>
              <a:latin typeface="Arial"/>
            </a:endParaRPr>
          </a:p>
        </p:txBody>
      </p:sp>
      <p:sp>
        <p:nvSpPr>
          <p:cNvPr id="112" name="PlaceHolder 2"/>
          <p:cNvSpPr>
            <a:spLocks noGrp="1"/>
          </p:cNvSpPr>
          <p:nvPr>
            <p:ph type="body"/>
          </p:nvPr>
        </p:nvSpPr>
        <p:spPr>
          <a:xfrm>
            <a:off x="495000" y="1604520"/>
            <a:ext cx="8915040" cy="3977280"/>
          </a:xfrm>
          <a:prstGeom prst="rect">
            <a:avLst/>
          </a:prstGeom>
        </p:spPr>
        <p:txBody>
          <a:bodyPr lIns="0" rIns="0" tIns="0" bIns="0">
            <a:normAutofit/>
          </a:bodyPr>
          <a:p>
            <a:endParaRPr b="0" lang="ru-RU" sz="1400" spc="-1" strike="noStrike">
              <a:solidFill>
                <a:srgbClr val="000000"/>
              </a:solidFill>
              <a:latin typeface="Arial"/>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13" name="PlaceHolder 1"/>
          <p:cNvSpPr>
            <a:spLocks noGrp="1"/>
          </p:cNvSpPr>
          <p:nvPr>
            <p:ph type="title"/>
          </p:nvPr>
        </p:nvSpPr>
        <p:spPr>
          <a:xfrm>
            <a:off x="131760" y="263520"/>
            <a:ext cx="9240480" cy="291600"/>
          </a:xfrm>
          <a:prstGeom prst="rect">
            <a:avLst/>
          </a:prstGeom>
        </p:spPr>
        <p:txBody>
          <a:bodyPr lIns="0" rIns="0" tIns="0" bIns="0" anchor="ctr"/>
          <a:p>
            <a:endParaRPr b="0" lang="ru-RU" sz="1900" spc="-1" strike="noStrike">
              <a:solidFill>
                <a:srgbClr val="000000"/>
              </a:solidFill>
              <a:latin typeface="Arial"/>
            </a:endParaRPr>
          </a:p>
        </p:txBody>
      </p:sp>
      <p:sp>
        <p:nvSpPr>
          <p:cNvPr id="114" name="PlaceHolder 2"/>
          <p:cNvSpPr>
            <a:spLocks noGrp="1"/>
          </p:cNvSpPr>
          <p:nvPr>
            <p:ph type="body"/>
          </p:nvPr>
        </p:nvSpPr>
        <p:spPr>
          <a:xfrm>
            <a:off x="495000" y="1604520"/>
            <a:ext cx="4350240" cy="3977280"/>
          </a:xfrm>
          <a:prstGeom prst="rect">
            <a:avLst/>
          </a:prstGeom>
        </p:spPr>
        <p:txBody>
          <a:bodyPr lIns="0" rIns="0" tIns="0" bIns="0">
            <a:normAutofit/>
          </a:bodyPr>
          <a:p>
            <a:endParaRPr b="0" lang="ru-RU" sz="1400" spc="-1" strike="noStrike">
              <a:solidFill>
                <a:srgbClr val="000000"/>
              </a:solidFill>
              <a:latin typeface="Arial"/>
            </a:endParaRPr>
          </a:p>
        </p:txBody>
      </p:sp>
      <p:sp>
        <p:nvSpPr>
          <p:cNvPr id="115" name="PlaceHolder 3"/>
          <p:cNvSpPr>
            <a:spLocks noGrp="1"/>
          </p:cNvSpPr>
          <p:nvPr>
            <p:ph type="body"/>
          </p:nvPr>
        </p:nvSpPr>
        <p:spPr>
          <a:xfrm>
            <a:off x="5063040" y="1604520"/>
            <a:ext cx="4350240" cy="3977280"/>
          </a:xfrm>
          <a:prstGeom prst="rect">
            <a:avLst/>
          </a:prstGeom>
        </p:spPr>
        <p:txBody>
          <a:bodyPr lIns="0" rIns="0" tIns="0" bIns="0">
            <a:normAutofit/>
          </a:bodyPr>
          <a:p>
            <a:endParaRPr b="0" lang="ru-RU" sz="1400" spc="-1" strike="noStrike">
              <a:solidFill>
                <a:srgbClr val="000000"/>
              </a:solidFill>
              <a:latin typeface="Arial"/>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16" name="PlaceHolder 1"/>
          <p:cNvSpPr>
            <a:spLocks noGrp="1"/>
          </p:cNvSpPr>
          <p:nvPr>
            <p:ph type="title"/>
          </p:nvPr>
        </p:nvSpPr>
        <p:spPr>
          <a:xfrm>
            <a:off x="131760" y="263520"/>
            <a:ext cx="9240480" cy="291600"/>
          </a:xfrm>
          <a:prstGeom prst="rect">
            <a:avLst/>
          </a:prstGeom>
        </p:spPr>
        <p:txBody>
          <a:bodyPr lIns="0" rIns="0" tIns="0" bIns="0" anchor="ctr"/>
          <a:p>
            <a:endParaRPr b="0" lang="ru-RU" sz="1900" spc="-1" strike="noStrike">
              <a:solidFill>
                <a:srgbClr val="000000"/>
              </a:solidFill>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131760" y="263520"/>
            <a:ext cx="9240480" cy="291600"/>
          </a:xfrm>
          <a:prstGeom prst="rect">
            <a:avLst/>
          </a:prstGeom>
        </p:spPr>
        <p:txBody>
          <a:bodyPr lIns="0" rIns="0" tIns="0" bIns="0" anchor="ctr"/>
          <a:p>
            <a:endParaRPr b="0" lang="ru-RU" sz="1900" spc="-1" strike="noStrike">
              <a:solidFill>
                <a:srgbClr val="000000"/>
              </a:solidFill>
              <a:latin typeface="Arial"/>
            </a:endParaRPr>
          </a:p>
        </p:txBody>
      </p:sp>
      <p:sp>
        <p:nvSpPr>
          <p:cNvPr id="20" name="PlaceHolder 2"/>
          <p:cNvSpPr>
            <a:spLocks noGrp="1"/>
          </p:cNvSpPr>
          <p:nvPr>
            <p:ph type="body"/>
          </p:nvPr>
        </p:nvSpPr>
        <p:spPr>
          <a:xfrm>
            <a:off x="495000" y="1604520"/>
            <a:ext cx="8915040" cy="3977280"/>
          </a:xfrm>
          <a:prstGeom prst="rect">
            <a:avLst/>
          </a:prstGeom>
        </p:spPr>
        <p:txBody>
          <a:bodyPr lIns="0" rIns="0" tIns="0" bIns="0">
            <a:normAutofit/>
          </a:bodyPr>
          <a:p>
            <a:endParaRPr b="0" lang="ru-RU" sz="1400" spc="-1" strike="noStrike">
              <a:solidFill>
                <a:srgbClr val="000000"/>
              </a:solidFill>
              <a:latin typeface="Arial"/>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17" name="PlaceHolder 1"/>
          <p:cNvSpPr>
            <a:spLocks noGrp="1"/>
          </p:cNvSpPr>
          <p:nvPr>
            <p:ph type="subTitle"/>
          </p:nvPr>
        </p:nvSpPr>
        <p:spPr>
          <a:xfrm>
            <a:off x="131760" y="263520"/>
            <a:ext cx="9240480" cy="1352880"/>
          </a:xfrm>
          <a:prstGeom prst="rect">
            <a:avLst/>
          </a:prstGeom>
        </p:spPr>
        <p:txBody>
          <a:bodyPr lIns="0" rIns="0" tIns="0" bIns="0" anchor="ctr"/>
          <a:p>
            <a:pPr algn="ctr"/>
            <a:endParaRPr b="0" lang="ru-RU" sz="3200" spc="-1" strike="noStrike">
              <a:latin typeface="Arial"/>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18" name="PlaceHolder 1"/>
          <p:cNvSpPr>
            <a:spLocks noGrp="1"/>
          </p:cNvSpPr>
          <p:nvPr>
            <p:ph type="title"/>
          </p:nvPr>
        </p:nvSpPr>
        <p:spPr>
          <a:xfrm>
            <a:off x="131760" y="263520"/>
            <a:ext cx="9240480" cy="291600"/>
          </a:xfrm>
          <a:prstGeom prst="rect">
            <a:avLst/>
          </a:prstGeom>
        </p:spPr>
        <p:txBody>
          <a:bodyPr lIns="0" rIns="0" tIns="0" bIns="0" anchor="ctr"/>
          <a:p>
            <a:endParaRPr b="0" lang="ru-RU" sz="1900" spc="-1" strike="noStrike">
              <a:solidFill>
                <a:srgbClr val="000000"/>
              </a:solidFill>
              <a:latin typeface="Arial"/>
            </a:endParaRPr>
          </a:p>
        </p:txBody>
      </p:sp>
      <p:sp>
        <p:nvSpPr>
          <p:cNvPr id="119" name="PlaceHolder 2"/>
          <p:cNvSpPr>
            <a:spLocks noGrp="1"/>
          </p:cNvSpPr>
          <p:nvPr>
            <p:ph type="body"/>
          </p:nvPr>
        </p:nvSpPr>
        <p:spPr>
          <a:xfrm>
            <a:off x="495000" y="1604520"/>
            <a:ext cx="4350240" cy="1896840"/>
          </a:xfrm>
          <a:prstGeom prst="rect">
            <a:avLst/>
          </a:prstGeom>
        </p:spPr>
        <p:txBody>
          <a:bodyPr lIns="0" rIns="0" tIns="0" bIns="0">
            <a:normAutofit/>
          </a:bodyPr>
          <a:p>
            <a:endParaRPr b="0" lang="ru-RU" sz="1400" spc="-1" strike="noStrike">
              <a:solidFill>
                <a:srgbClr val="000000"/>
              </a:solidFill>
              <a:latin typeface="Arial"/>
            </a:endParaRPr>
          </a:p>
        </p:txBody>
      </p:sp>
      <p:sp>
        <p:nvSpPr>
          <p:cNvPr id="120" name="PlaceHolder 3"/>
          <p:cNvSpPr>
            <a:spLocks noGrp="1"/>
          </p:cNvSpPr>
          <p:nvPr>
            <p:ph type="body"/>
          </p:nvPr>
        </p:nvSpPr>
        <p:spPr>
          <a:xfrm>
            <a:off x="495000" y="3682080"/>
            <a:ext cx="4350240" cy="1896840"/>
          </a:xfrm>
          <a:prstGeom prst="rect">
            <a:avLst/>
          </a:prstGeom>
        </p:spPr>
        <p:txBody>
          <a:bodyPr lIns="0" rIns="0" tIns="0" bIns="0">
            <a:normAutofit/>
          </a:bodyPr>
          <a:p>
            <a:endParaRPr b="0" lang="ru-RU" sz="1400" spc="-1" strike="noStrike">
              <a:solidFill>
                <a:srgbClr val="000000"/>
              </a:solidFill>
              <a:latin typeface="Arial"/>
            </a:endParaRPr>
          </a:p>
        </p:txBody>
      </p:sp>
      <p:sp>
        <p:nvSpPr>
          <p:cNvPr id="121" name="PlaceHolder 4"/>
          <p:cNvSpPr>
            <a:spLocks noGrp="1"/>
          </p:cNvSpPr>
          <p:nvPr>
            <p:ph type="body"/>
          </p:nvPr>
        </p:nvSpPr>
        <p:spPr>
          <a:xfrm>
            <a:off x="5063040" y="1604520"/>
            <a:ext cx="4350240" cy="3977280"/>
          </a:xfrm>
          <a:prstGeom prst="rect">
            <a:avLst/>
          </a:prstGeom>
        </p:spPr>
        <p:txBody>
          <a:bodyPr lIns="0" rIns="0" tIns="0" bIns="0">
            <a:normAutofit/>
          </a:bodyPr>
          <a:p>
            <a:endParaRPr b="0" lang="ru-RU" sz="1400" spc="-1" strike="noStrike">
              <a:solidFill>
                <a:srgbClr val="000000"/>
              </a:solidFill>
              <a:latin typeface="Arial"/>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22" name="PlaceHolder 1"/>
          <p:cNvSpPr>
            <a:spLocks noGrp="1"/>
          </p:cNvSpPr>
          <p:nvPr>
            <p:ph type="title"/>
          </p:nvPr>
        </p:nvSpPr>
        <p:spPr>
          <a:xfrm>
            <a:off x="131760" y="263520"/>
            <a:ext cx="9240480" cy="291600"/>
          </a:xfrm>
          <a:prstGeom prst="rect">
            <a:avLst/>
          </a:prstGeom>
        </p:spPr>
        <p:txBody>
          <a:bodyPr lIns="0" rIns="0" tIns="0" bIns="0" anchor="ctr"/>
          <a:p>
            <a:endParaRPr b="0" lang="ru-RU" sz="1900" spc="-1" strike="noStrike">
              <a:solidFill>
                <a:srgbClr val="000000"/>
              </a:solidFill>
              <a:latin typeface="Arial"/>
            </a:endParaRPr>
          </a:p>
        </p:txBody>
      </p:sp>
      <p:sp>
        <p:nvSpPr>
          <p:cNvPr id="123" name="PlaceHolder 2"/>
          <p:cNvSpPr>
            <a:spLocks noGrp="1"/>
          </p:cNvSpPr>
          <p:nvPr>
            <p:ph type="body"/>
          </p:nvPr>
        </p:nvSpPr>
        <p:spPr>
          <a:xfrm>
            <a:off x="495000" y="1604520"/>
            <a:ext cx="4350240" cy="3977280"/>
          </a:xfrm>
          <a:prstGeom prst="rect">
            <a:avLst/>
          </a:prstGeom>
        </p:spPr>
        <p:txBody>
          <a:bodyPr lIns="0" rIns="0" tIns="0" bIns="0">
            <a:normAutofit/>
          </a:bodyPr>
          <a:p>
            <a:endParaRPr b="0" lang="ru-RU" sz="1400" spc="-1" strike="noStrike">
              <a:solidFill>
                <a:srgbClr val="000000"/>
              </a:solidFill>
              <a:latin typeface="Arial"/>
            </a:endParaRPr>
          </a:p>
        </p:txBody>
      </p:sp>
      <p:sp>
        <p:nvSpPr>
          <p:cNvPr id="124" name="PlaceHolder 3"/>
          <p:cNvSpPr>
            <a:spLocks noGrp="1"/>
          </p:cNvSpPr>
          <p:nvPr>
            <p:ph type="body"/>
          </p:nvPr>
        </p:nvSpPr>
        <p:spPr>
          <a:xfrm>
            <a:off x="5063040" y="1604520"/>
            <a:ext cx="4350240" cy="1896840"/>
          </a:xfrm>
          <a:prstGeom prst="rect">
            <a:avLst/>
          </a:prstGeom>
        </p:spPr>
        <p:txBody>
          <a:bodyPr lIns="0" rIns="0" tIns="0" bIns="0">
            <a:normAutofit/>
          </a:bodyPr>
          <a:p>
            <a:endParaRPr b="0" lang="ru-RU" sz="1400" spc="-1" strike="noStrike">
              <a:solidFill>
                <a:srgbClr val="000000"/>
              </a:solidFill>
              <a:latin typeface="Arial"/>
            </a:endParaRPr>
          </a:p>
        </p:txBody>
      </p:sp>
      <p:sp>
        <p:nvSpPr>
          <p:cNvPr id="125" name="PlaceHolder 4"/>
          <p:cNvSpPr>
            <a:spLocks noGrp="1"/>
          </p:cNvSpPr>
          <p:nvPr>
            <p:ph type="body"/>
          </p:nvPr>
        </p:nvSpPr>
        <p:spPr>
          <a:xfrm>
            <a:off x="5063040" y="3682080"/>
            <a:ext cx="4350240" cy="1896840"/>
          </a:xfrm>
          <a:prstGeom prst="rect">
            <a:avLst/>
          </a:prstGeom>
        </p:spPr>
        <p:txBody>
          <a:bodyPr lIns="0" rIns="0" tIns="0" bIns="0">
            <a:normAutofit/>
          </a:bodyPr>
          <a:p>
            <a:endParaRPr b="0" lang="ru-RU" sz="1400" spc="-1" strike="noStrike">
              <a:solidFill>
                <a:srgbClr val="000000"/>
              </a:solidFill>
              <a:latin typeface="Arial"/>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26" name="PlaceHolder 1"/>
          <p:cNvSpPr>
            <a:spLocks noGrp="1"/>
          </p:cNvSpPr>
          <p:nvPr>
            <p:ph type="title"/>
          </p:nvPr>
        </p:nvSpPr>
        <p:spPr>
          <a:xfrm>
            <a:off x="131760" y="263520"/>
            <a:ext cx="9240480" cy="291600"/>
          </a:xfrm>
          <a:prstGeom prst="rect">
            <a:avLst/>
          </a:prstGeom>
        </p:spPr>
        <p:txBody>
          <a:bodyPr lIns="0" rIns="0" tIns="0" bIns="0" anchor="ctr"/>
          <a:p>
            <a:endParaRPr b="0" lang="ru-RU" sz="1900" spc="-1" strike="noStrike">
              <a:solidFill>
                <a:srgbClr val="000000"/>
              </a:solidFill>
              <a:latin typeface="Arial"/>
            </a:endParaRPr>
          </a:p>
        </p:txBody>
      </p:sp>
      <p:sp>
        <p:nvSpPr>
          <p:cNvPr id="127" name="PlaceHolder 2"/>
          <p:cNvSpPr>
            <a:spLocks noGrp="1"/>
          </p:cNvSpPr>
          <p:nvPr>
            <p:ph type="body"/>
          </p:nvPr>
        </p:nvSpPr>
        <p:spPr>
          <a:xfrm>
            <a:off x="495000" y="1604520"/>
            <a:ext cx="4350240" cy="1896840"/>
          </a:xfrm>
          <a:prstGeom prst="rect">
            <a:avLst/>
          </a:prstGeom>
        </p:spPr>
        <p:txBody>
          <a:bodyPr lIns="0" rIns="0" tIns="0" bIns="0">
            <a:normAutofit/>
          </a:bodyPr>
          <a:p>
            <a:endParaRPr b="0" lang="ru-RU" sz="1400" spc="-1" strike="noStrike">
              <a:solidFill>
                <a:srgbClr val="000000"/>
              </a:solidFill>
              <a:latin typeface="Arial"/>
            </a:endParaRPr>
          </a:p>
        </p:txBody>
      </p:sp>
      <p:sp>
        <p:nvSpPr>
          <p:cNvPr id="128" name="PlaceHolder 3"/>
          <p:cNvSpPr>
            <a:spLocks noGrp="1"/>
          </p:cNvSpPr>
          <p:nvPr>
            <p:ph type="body"/>
          </p:nvPr>
        </p:nvSpPr>
        <p:spPr>
          <a:xfrm>
            <a:off x="5063040" y="1604520"/>
            <a:ext cx="4350240" cy="1896840"/>
          </a:xfrm>
          <a:prstGeom prst="rect">
            <a:avLst/>
          </a:prstGeom>
        </p:spPr>
        <p:txBody>
          <a:bodyPr lIns="0" rIns="0" tIns="0" bIns="0">
            <a:normAutofit/>
          </a:bodyPr>
          <a:p>
            <a:endParaRPr b="0" lang="ru-RU" sz="1400" spc="-1" strike="noStrike">
              <a:solidFill>
                <a:srgbClr val="000000"/>
              </a:solidFill>
              <a:latin typeface="Arial"/>
            </a:endParaRPr>
          </a:p>
        </p:txBody>
      </p:sp>
      <p:sp>
        <p:nvSpPr>
          <p:cNvPr id="129" name="PlaceHolder 4"/>
          <p:cNvSpPr>
            <a:spLocks noGrp="1"/>
          </p:cNvSpPr>
          <p:nvPr>
            <p:ph type="body"/>
          </p:nvPr>
        </p:nvSpPr>
        <p:spPr>
          <a:xfrm>
            <a:off x="495000" y="3682080"/>
            <a:ext cx="8915040" cy="1896840"/>
          </a:xfrm>
          <a:prstGeom prst="rect">
            <a:avLst/>
          </a:prstGeom>
        </p:spPr>
        <p:txBody>
          <a:bodyPr lIns="0" rIns="0" tIns="0" bIns="0">
            <a:normAutofit/>
          </a:bodyPr>
          <a:p>
            <a:endParaRPr b="0" lang="ru-RU" sz="1400" spc="-1" strike="noStrike">
              <a:solidFill>
                <a:srgbClr val="000000"/>
              </a:solidFill>
              <a:latin typeface="Arial"/>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30" name="PlaceHolder 1"/>
          <p:cNvSpPr>
            <a:spLocks noGrp="1"/>
          </p:cNvSpPr>
          <p:nvPr>
            <p:ph type="title"/>
          </p:nvPr>
        </p:nvSpPr>
        <p:spPr>
          <a:xfrm>
            <a:off x="131760" y="263520"/>
            <a:ext cx="9240480" cy="291600"/>
          </a:xfrm>
          <a:prstGeom prst="rect">
            <a:avLst/>
          </a:prstGeom>
        </p:spPr>
        <p:txBody>
          <a:bodyPr lIns="0" rIns="0" tIns="0" bIns="0" anchor="ctr"/>
          <a:p>
            <a:endParaRPr b="0" lang="ru-RU" sz="1900" spc="-1" strike="noStrike">
              <a:solidFill>
                <a:srgbClr val="000000"/>
              </a:solidFill>
              <a:latin typeface="Arial"/>
            </a:endParaRPr>
          </a:p>
        </p:txBody>
      </p:sp>
      <p:sp>
        <p:nvSpPr>
          <p:cNvPr id="131" name="PlaceHolder 2"/>
          <p:cNvSpPr>
            <a:spLocks noGrp="1"/>
          </p:cNvSpPr>
          <p:nvPr>
            <p:ph type="body"/>
          </p:nvPr>
        </p:nvSpPr>
        <p:spPr>
          <a:xfrm>
            <a:off x="495000" y="1604520"/>
            <a:ext cx="8915040" cy="1896840"/>
          </a:xfrm>
          <a:prstGeom prst="rect">
            <a:avLst/>
          </a:prstGeom>
        </p:spPr>
        <p:txBody>
          <a:bodyPr lIns="0" rIns="0" tIns="0" bIns="0">
            <a:normAutofit/>
          </a:bodyPr>
          <a:p>
            <a:endParaRPr b="0" lang="ru-RU" sz="1400" spc="-1" strike="noStrike">
              <a:solidFill>
                <a:srgbClr val="000000"/>
              </a:solidFill>
              <a:latin typeface="Arial"/>
            </a:endParaRPr>
          </a:p>
        </p:txBody>
      </p:sp>
      <p:sp>
        <p:nvSpPr>
          <p:cNvPr id="132" name="PlaceHolder 3"/>
          <p:cNvSpPr>
            <a:spLocks noGrp="1"/>
          </p:cNvSpPr>
          <p:nvPr>
            <p:ph type="body"/>
          </p:nvPr>
        </p:nvSpPr>
        <p:spPr>
          <a:xfrm>
            <a:off x="495000" y="3682080"/>
            <a:ext cx="8915040" cy="1896840"/>
          </a:xfrm>
          <a:prstGeom prst="rect">
            <a:avLst/>
          </a:prstGeom>
        </p:spPr>
        <p:txBody>
          <a:bodyPr lIns="0" rIns="0" tIns="0" bIns="0">
            <a:normAutofit/>
          </a:bodyPr>
          <a:p>
            <a:endParaRPr b="0" lang="ru-RU" sz="1400" spc="-1" strike="noStrike">
              <a:solidFill>
                <a:srgbClr val="000000"/>
              </a:solidFill>
              <a:latin typeface="Arial"/>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33" name="PlaceHolder 1"/>
          <p:cNvSpPr>
            <a:spLocks noGrp="1"/>
          </p:cNvSpPr>
          <p:nvPr>
            <p:ph type="title"/>
          </p:nvPr>
        </p:nvSpPr>
        <p:spPr>
          <a:xfrm>
            <a:off x="131760" y="263520"/>
            <a:ext cx="9240480" cy="291600"/>
          </a:xfrm>
          <a:prstGeom prst="rect">
            <a:avLst/>
          </a:prstGeom>
        </p:spPr>
        <p:txBody>
          <a:bodyPr lIns="0" rIns="0" tIns="0" bIns="0" anchor="ctr"/>
          <a:p>
            <a:endParaRPr b="0" lang="ru-RU" sz="1900" spc="-1" strike="noStrike">
              <a:solidFill>
                <a:srgbClr val="000000"/>
              </a:solidFill>
              <a:latin typeface="Arial"/>
            </a:endParaRPr>
          </a:p>
        </p:txBody>
      </p:sp>
      <p:sp>
        <p:nvSpPr>
          <p:cNvPr id="134" name="PlaceHolder 2"/>
          <p:cNvSpPr>
            <a:spLocks noGrp="1"/>
          </p:cNvSpPr>
          <p:nvPr>
            <p:ph type="body"/>
          </p:nvPr>
        </p:nvSpPr>
        <p:spPr>
          <a:xfrm>
            <a:off x="495000" y="1604520"/>
            <a:ext cx="4350240" cy="1896840"/>
          </a:xfrm>
          <a:prstGeom prst="rect">
            <a:avLst/>
          </a:prstGeom>
        </p:spPr>
        <p:txBody>
          <a:bodyPr lIns="0" rIns="0" tIns="0" bIns="0">
            <a:normAutofit/>
          </a:bodyPr>
          <a:p>
            <a:endParaRPr b="0" lang="ru-RU" sz="1400" spc="-1" strike="noStrike">
              <a:solidFill>
                <a:srgbClr val="000000"/>
              </a:solidFill>
              <a:latin typeface="Arial"/>
            </a:endParaRPr>
          </a:p>
        </p:txBody>
      </p:sp>
      <p:sp>
        <p:nvSpPr>
          <p:cNvPr id="135" name="PlaceHolder 3"/>
          <p:cNvSpPr>
            <a:spLocks noGrp="1"/>
          </p:cNvSpPr>
          <p:nvPr>
            <p:ph type="body"/>
          </p:nvPr>
        </p:nvSpPr>
        <p:spPr>
          <a:xfrm>
            <a:off x="5063040" y="1604520"/>
            <a:ext cx="4350240" cy="1896840"/>
          </a:xfrm>
          <a:prstGeom prst="rect">
            <a:avLst/>
          </a:prstGeom>
        </p:spPr>
        <p:txBody>
          <a:bodyPr lIns="0" rIns="0" tIns="0" bIns="0">
            <a:normAutofit/>
          </a:bodyPr>
          <a:p>
            <a:endParaRPr b="0" lang="ru-RU" sz="1400" spc="-1" strike="noStrike">
              <a:solidFill>
                <a:srgbClr val="000000"/>
              </a:solidFill>
              <a:latin typeface="Arial"/>
            </a:endParaRPr>
          </a:p>
        </p:txBody>
      </p:sp>
      <p:sp>
        <p:nvSpPr>
          <p:cNvPr id="136" name="PlaceHolder 4"/>
          <p:cNvSpPr>
            <a:spLocks noGrp="1"/>
          </p:cNvSpPr>
          <p:nvPr>
            <p:ph type="body"/>
          </p:nvPr>
        </p:nvSpPr>
        <p:spPr>
          <a:xfrm>
            <a:off x="5063040" y="3682080"/>
            <a:ext cx="4350240" cy="1896840"/>
          </a:xfrm>
          <a:prstGeom prst="rect">
            <a:avLst/>
          </a:prstGeom>
        </p:spPr>
        <p:txBody>
          <a:bodyPr lIns="0" rIns="0" tIns="0" bIns="0">
            <a:normAutofit/>
          </a:bodyPr>
          <a:p>
            <a:endParaRPr b="0" lang="ru-RU" sz="1400" spc="-1" strike="noStrike">
              <a:solidFill>
                <a:srgbClr val="000000"/>
              </a:solidFill>
              <a:latin typeface="Arial"/>
            </a:endParaRPr>
          </a:p>
        </p:txBody>
      </p:sp>
      <p:sp>
        <p:nvSpPr>
          <p:cNvPr id="137" name="PlaceHolder 5"/>
          <p:cNvSpPr>
            <a:spLocks noGrp="1"/>
          </p:cNvSpPr>
          <p:nvPr>
            <p:ph type="body"/>
          </p:nvPr>
        </p:nvSpPr>
        <p:spPr>
          <a:xfrm>
            <a:off x="495000" y="3682080"/>
            <a:ext cx="4350240" cy="1896840"/>
          </a:xfrm>
          <a:prstGeom prst="rect">
            <a:avLst/>
          </a:prstGeom>
        </p:spPr>
        <p:txBody>
          <a:bodyPr lIns="0" rIns="0" tIns="0" bIns="0">
            <a:normAutofit/>
          </a:bodyPr>
          <a:p>
            <a:endParaRPr b="0" lang="ru-RU" sz="1400" spc="-1" strike="noStrike">
              <a:solidFill>
                <a:srgbClr val="000000"/>
              </a:solidFill>
              <a:latin typeface="Arial"/>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38" name="PlaceHolder 1"/>
          <p:cNvSpPr>
            <a:spLocks noGrp="1"/>
          </p:cNvSpPr>
          <p:nvPr>
            <p:ph type="title"/>
          </p:nvPr>
        </p:nvSpPr>
        <p:spPr>
          <a:xfrm>
            <a:off x="131760" y="263520"/>
            <a:ext cx="9240480" cy="291600"/>
          </a:xfrm>
          <a:prstGeom prst="rect">
            <a:avLst/>
          </a:prstGeom>
        </p:spPr>
        <p:txBody>
          <a:bodyPr lIns="0" rIns="0" tIns="0" bIns="0" anchor="ctr"/>
          <a:p>
            <a:endParaRPr b="0" lang="ru-RU" sz="1900" spc="-1" strike="noStrike">
              <a:solidFill>
                <a:srgbClr val="000000"/>
              </a:solidFill>
              <a:latin typeface="Arial"/>
            </a:endParaRPr>
          </a:p>
        </p:txBody>
      </p:sp>
      <p:sp>
        <p:nvSpPr>
          <p:cNvPr id="139" name="PlaceHolder 2"/>
          <p:cNvSpPr>
            <a:spLocks noGrp="1"/>
          </p:cNvSpPr>
          <p:nvPr>
            <p:ph type="body"/>
          </p:nvPr>
        </p:nvSpPr>
        <p:spPr>
          <a:xfrm>
            <a:off x="495000" y="1604520"/>
            <a:ext cx="2870280" cy="1896840"/>
          </a:xfrm>
          <a:prstGeom prst="rect">
            <a:avLst/>
          </a:prstGeom>
        </p:spPr>
        <p:txBody>
          <a:bodyPr lIns="0" rIns="0" tIns="0" bIns="0">
            <a:normAutofit/>
          </a:bodyPr>
          <a:p>
            <a:endParaRPr b="0" lang="ru-RU" sz="1400" spc="-1" strike="noStrike">
              <a:solidFill>
                <a:srgbClr val="000000"/>
              </a:solidFill>
              <a:latin typeface="Arial"/>
            </a:endParaRPr>
          </a:p>
        </p:txBody>
      </p:sp>
      <p:sp>
        <p:nvSpPr>
          <p:cNvPr id="140" name="PlaceHolder 3"/>
          <p:cNvSpPr>
            <a:spLocks noGrp="1"/>
          </p:cNvSpPr>
          <p:nvPr>
            <p:ph type="body"/>
          </p:nvPr>
        </p:nvSpPr>
        <p:spPr>
          <a:xfrm>
            <a:off x="3509280" y="1604520"/>
            <a:ext cx="2870280" cy="1896840"/>
          </a:xfrm>
          <a:prstGeom prst="rect">
            <a:avLst/>
          </a:prstGeom>
        </p:spPr>
        <p:txBody>
          <a:bodyPr lIns="0" rIns="0" tIns="0" bIns="0">
            <a:normAutofit/>
          </a:bodyPr>
          <a:p>
            <a:endParaRPr b="0" lang="ru-RU" sz="1400" spc="-1" strike="noStrike">
              <a:solidFill>
                <a:srgbClr val="000000"/>
              </a:solidFill>
              <a:latin typeface="Arial"/>
            </a:endParaRPr>
          </a:p>
        </p:txBody>
      </p:sp>
      <p:sp>
        <p:nvSpPr>
          <p:cNvPr id="141" name="PlaceHolder 4"/>
          <p:cNvSpPr>
            <a:spLocks noGrp="1"/>
          </p:cNvSpPr>
          <p:nvPr>
            <p:ph type="body"/>
          </p:nvPr>
        </p:nvSpPr>
        <p:spPr>
          <a:xfrm>
            <a:off x="6523200" y="1604520"/>
            <a:ext cx="2870280" cy="1896840"/>
          </a:xfrm>
          <a:prstGeom prst="rect">
            <a:avLst/>
          </a:prstGeom>
        </p:spPr>
        <p:txBody>
          <a:bodyPr lIns="0" rIns="0" tIns="0" bIns="0">
            <a:normAutofit/>
          </a:bodyPr>
          <a:p>
            <a:endParaRPr b="0" lang="ru-RU" sz="1400" spc="-1" strike="noStrike">
              <a:solidFill>
                <a:srgbClr val="000000"/>
              </a:solidFill>
              <a:latin typeface="Arial"/>
            </a:endParaRPr>
          </a:p>
        </p:txBody>
      </p:sp>
      <p:sp>
        <p:nvSpPr>
          <p:cNvPr id="142" name="PlaceHolder 5"/>
          <p:cNvSpPr>
            <a:spLocks noGrp="1"/>
          </p:cNvSpPr>
          <p:nvPr>
            <p:ph type="body"/>
          </p:nvPr>
        </p:nvSpPr>
        <p:spPr>
          <a:xfrm>
            <a:off x="6523200" y="3682080"/>
            <a:ext cx="2870280" cy="1896840"/>
          </a:xfrm>
          <a:prstGeom prst="rect">
            <a:avLst/>
          </a:prstGeom>
        </p:spPr>
        <p:txBody>
          <a:bodyPr lIns="0" rIns="0" tIns="0" bIns="0">
            <a:normAutofit/>
          </a:bodyPr>
          <a:p>
            <a:endParaRPr b="0" lang="ru-RU" sz="1400" spc="-1" strike="noStrike">
              <a:solidFill>
                <a:srgbClr val="000000"/>
              </a:solidFill>
              <a:latin typeface="Arial"/>
            </a:endParaRPr>
          </a:p>
        </p:txBody>
      </p:sp>
      <p:sp>
        <p:nvSpPr>
          <p:cNvPr id="143" name="PlaceHolder 6"/>
          <p:cNvSpPr>
            <a:spLocks noGrp="1"/>
          </p:cNvSpPr>
          <p:nvPr>
            <p:ph type="body"/>
          </p:nvPr>
        </p:nvSpPr>
        <p:spPr>
          <a:xfrm>
            <a:off x="3509280" y="3682080"/>
            <a:ext cx="2870280" cy="1896840"/>
          </a:xfrm>
          <a:prstGeom prst="rect">
            <a:avLst/>
          </a:prstGeom>
        </p:spPr>
        <p:txBody>
          <a:bodyPr lIns="0" rIns="0" tIns="0" bIns="0">
            <a:normAutofit/>
          </a:bodyPr>
          <a:p>
            <a:endParaRPr b="0" lang="ru-RU" sz="1400" spc="-1" strike="noStrike">
              <a:solidFill>
                <a:srgbClr val="000000"/>
              </a:solidFill>
              <a:latin typeface="Arial"/>
            </a:endParaRPr>
          </a:p>
        </p:txBody>
      </p:sp>
      <p:sp>
        <p:nvSpPr>
          <p:cNvPr id="144" name="PlaceHolder 7"/>
          <p:cNvSpPr>
            <a:spLocks noGrp="1"/>
          </p:cNvSpPr>
          <p:nvPr>
            <p:ph type="body"/>
          </p:nvPr>
        </p:nvSpPr>
        <p:spPr>
          <a:xfrm>
            <a:off x="495000" y="3682080"/>
            <a:ext cx="2870280" cy="1896840"/>
          </a:xfrm>
          <a:prstGeom prst="rect">
            <a:avLst/>
          </a:prstGeom>
        </p:spPr>
        <p:txBody>
          <a:bodyPr lIns="0" rIns="0" tIns="0" bIns="0">
            <a:normAutofit/>
          </a:bodyPr>
          <a:p>
            <a:endParaRPr b="0" lang="ru-RU" sz="1400" spc="-1" strike="noStrike">
              <a:solidFill>
                <a:srgbClr val="000000"/>
              </a:solidFill>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21" name="PlaceHolder 1"/>
          <p:cNvSpPr>
            <a:spLocks noGrp="1"/>
          </p:cNvSpPr>
          <p:nvPr>
            <p:ph type="title"/>
          </p:nvPr>
        </p:nvSpPr>
        <p:spPr>
          <a:xfrm>
            <a:off x="131760" y="263520"/>
            <a:ext cx="9240480" cy="291600"/>
          </a:xfrm>
          <a:prstGeom prst="rect">
            <a:avLst/>
          </a:prstGeom>
        </p:spPr>
        <p:txBody>
          <a:bodyPr lIns="0" rIns="0" tIns="0" bIns="0" anchor="ctr"/>
          <a:p>
            <a:endParaRPr b="0" lang="ru-RU" sz="1900" spc="-1" strike="noStrike">
              <a:solidFill>
                <a:srgbClr val="000000"/>
              </a:solidFill>
              <a:latin typeface="Arial"/>
            </a:endParaRPr>
          </a:p>
        </p:txBody>
      </p:sp>
      <p:sp>
        <p:nvSpPr>
          <p:cNvPr id="22" name="PlaceHolder 2"/>
          <p:cNvSpPr>
            <a:spLocks noGrp="1"/>
          </p:cNvSpPr>
          <p:nvPr>
            <p:ph type="body"/>
          </p:nvPr>
        </p:nvSpPr>
        <p:spPr>
          <a:xfrm>
            <a:off x="495000" y="1604520"/>
            <a:ext cx="4350240" cy="3977280"/>
          </a:xfrm>
          <a:prstGeom prst="rect">
            <a:avLst/>
          </a:prstGeom>
        </p:spPr>
        <p:txBody>
          <a:bodyPr lIns="0" rIns="0" tIns="0" bIns="0">
            <a:normAutofit/>
          </a:bodyPr>
          <a:p>
            <a:endParaRPr b="0" lang="ru-RU" sz="1400" spc="-1" strike="noStrike">
              <a:solidFill>
                <a:srgbClr val="000000"/>
              </a:solidFill>
              <a:latin typeface="Arial"/>
            </a:endParaRPr>
          </a:p>
        </p:txBody>
      </p:sp>
      <p:sp>
        <p:nvSpPr>
          <p:cNvPr id="23" name="PlaceHolder 3"/>
          <p:cNvSpPr>
            <a:spLocks noGrp="1"/>
          </p:cNvSpPr>
          <p:nvPr>
            <p:ph type="body"/>
          </p:nvPr>
        </p:nvSpPr>
        <p:spPr>
          <a:xfrm>
            <a:off x="5063040" y="1604520"/>
            <a:ext cx="4350240" cy="3977280"/>
          </a:xfrm>
          <a:prstGeom prst="rect">
            <a:avLst/>
          </a:prstGeom>
        </p:spPr>
        <p:txBody>
          <a:bodyPr lIns="0" rIns="0" tIns="0" bIns="0">
            <a:normAutofit/>
          </a:bodyPr>
          <a:p>
            <a:endParaRPr b="0" lang="ru-RU" sz="1400" spc="-1" strike="noStrike">
              <a:solidFill>
                <a:srgbClr val="000000"/>
              </a:solidFill>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24" name="PlaceHolder 1"/>
          <p:cNvSpPr>
            <a:spLocks noGrp="1"/>
          </p:cNvSpPr>
          <p:nvPr>
            <p:ph type="title"/>
          </p:nvPr>
        </p:nvSpPr>
        <p:spPr>
          <a:xfrm>
            <a:off x="131760" y="263520"/>
            <a:ext cx="9240480" cy="291600"/>
          </a:xfrm>
          <a:prstGeom prst="rect">
            <a:avLst/>
          </a:prstGeom>
        </p:spPr>
        <p:txBody>
          <a:bodyPr lIns="0" rIns="0" tIns="0" bIns="0" anchor="ctr"/>
          <a:p>
            <a:endParaRPr b="0" lang="ru-RU" sz="1900" spc="-1" strike="noStrike">
              <a:solidFill>
                <a:srgbClr val="000000"/>
              </a:solidFill>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25" name="PlaceHolder 1"/>
          <p:cNvSpPr>
            <a:spLocks noGrp="1"/>
          </p:cNvSpPr>
          <p:nvPr>
            <p:ph type="subTitle"/>
          </p:nvPr>
        </p:nvSpPr>
        <p:spPr>
          <a:xfrm>
            <a:off x="131760" y="263520"/>
            <a:ext cx="9240480" cy="1352880"/>
          </a:xfrm>
          <a:prstGeom prst="rect">
            <a:avLst/>
          </a:prstGeom>
        </p:spPr>
        <p:txBody>
          <a:bodyPr lIns="0" rIns="0" tIns="0" bIns="0" anchor="ctr"/>
          <a:p>
            <a:pPr algn="ctr"/>
            <a:endParaRPr b="0" lang="ru-RU"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131760" y="263520"/>
            <a:ext cx="9240480" cy="291600"/>
          </a:xfrm>
          <a:prstGeom prst="rect">
            <a:avLst/>
          </a:prstGeom>
        </p:spPr>
        <p:txBody>
          <a:bodyPr lIns="0" rIns="0" tIns="0" bIns="0" anchor="ctr"/>
          <a:p>
            <a:endParaRPr b="0" lang="ru-RU" sz="1900" spc="-1" strike="noStrike">
              <a:solidFill>
                <a:srgbClr val="000000"/>
              </a:solidFill>
              <a:latin typeface="Arial"/>
            </a:endParaRPr>
          </a:p>
        </p:txBody>
      </p:sp>
      <p:sp>
        <p:nvSpPr>
          <p:cNvPr id="27" name="PlaceHolder 2"/>
          <p:cNvSpPr>
            <a:spLocks noGrp="1"/>
          </p:cNvSpPr>
          <p:nvPr>
            <p:ph type="body"/>
          </p:nvPr>
        </p:nvSpPr>
        <p:spPr>
          <a:xfrm>
            <a:off x="495000" y="1604520"/>
            <a:ext cx="4350240" cy="1896840"/>
          </a:xfrm>
          <a:prstGeom prst="rect">
            <a:avLst/>
          </a:prstGeom>
        </p:spPr>
        <p:txBody>
          <a:bodyPr lIns="0" rIns="0" tIns="0" bIns="0">
            <a:normAutofit/>
          </a:bodyPr>
          <a:p>
            <a:endParaRPr b="0" lang="ru-RU" sz="1400" spc="-1" strike="noStrike">
              <a:solidFill>
                <a:srgbClr val="000000"/>
              </a:solidFill>
              <a:latin typeface="Arial"/>
            </a:endParaRPr>
          </a:p>
        </p:txBody>
      </p:sp>
      <p:sp>
        <p:nvSpPr>
          <p:cNvPr id="28" name="PlaceHolder 3"/>
          <p:cNvSpPr>
            <a:spLocks noGrp="1"/>
          </p:cNvSpPr>
          <p:nvPr>
            <p:ph type="body"/>
          </p:nvPr>
        </p:nvSpPr>
        <p:spPr>
          <a:xfrm>
            <a:off x="495000" y="3682080"/>
            <a:ext cx="4350240" cy="1896840"/>
          </a:xfrm>
          <a:prstGeom prst="rect">
            <a:avLst/>
          </a:prstGeom>
        </p:spPr>
        <p:txBody>
          <a:bodyPr lIns="0" rIns="0" tIns="0" bIns="0">
            <a:normAutofit/>
          </a:bodyPr>
          <a:p>
            <a:endParaRPr b="0" lang="ru-RU" sz="1400" spc="-1" strike="noStrike">
              <a:solidFill>
                <a:srgbClr val="000000"/>
              </a:solidFill>
              <a:latin typeface="Arial"/>
            </a:endParaRPr>
          </a:p>
        </p:txBody>
      </p:sp>
      <p:sp>
        <p:nvSpPr>
          <p:cNvPr id="29" name="PlaceHolder 4"/>
          <p:cNvSpPr>
            <a:spLocks noGrp="1"/>
          </p:cNvSpPr>
          <p:nvPr>
            <p:ph type="body"/>
          </p:nvPr>
        </p:nvSpPr>
        <p:spPr>
          <a:xfrm>
            <a:off x="5063040" y="1604520"/>
            <a:ext cx="4350240" cy="3977280"/>
          </a:xfrm>
          <a:prstGeom prst="rect">
            <a:avLst/>
          </a:prstGeom>
        </p:spPr>
        <p:txBody>
          <a:bodyPr lIns="0" rIns="0" tIns="0" bIns="0">
            <a:normAutofit/>
          </a:bodyPr>
          <a:p>
            <a:endParaRPr b="0" lang="ru-RU" sz="1400" spc="-1" strike="noStrike">
              <a:solidFill>
                <a:srgbClr val="000000"/>
              </a:solidFill>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131760" y="263520"/>
            <a:ext cx="9240480" cy="291600"/>
          </a:xfrm>
          <a:prstGeom prst="rect">
            <a:avLst/>
          </a:prstGeom>
        </p:spPr>
        <p:txBody>
          <a:bodyPr lIns="0" rIns="0" tIns="0" bIns="0" anchor="ctr"/>
          <a:p>
            <a:endParaRPr b="0" lang="ru-RU" sz="1900" spc="-1" strike="noStrike">
              <a:solidFill>
                <a:srgbClr val="000000"/>
              </a:solidFill>
              <a:latin typeface="Arial"/>
            </a:endParaRPr>
          </a:p>
        </p:txBody>
      </p:sp>
      <p:sp>
        <p:nvSpPr>
          <p:cNvPr id="31" name="PlaceHolder 2"/>
          <p:cNvSpPr>
            <a:spLocks noGrp="1"/>
          </p:cNvSpPr>
          <p:nvPr>
            <p:ph type="body"/>
          </p:nvPr>
        </p:nvSpPr>
        <p:spPr>
          <a:xfrm>
            <a:off x="495000" y="1604520"/>
            <a:ext cx="4350240" cy="3977280"/>
          </a:xfrm>
          <a:prstGeom prst="rect">
            <a:avLst/>
          </a:prstGeom>
        </p:spPr>
        <p:txBody>
          <a:bodyPr lIns="0" rIns="0" tIns="0" bIns="0">
            <a:normAutofit/>
          </a:bodyPr>
          <a:p>
            <a:endParaRPr b="0" lang="ru-RU" sz="1400" spc="-1" strike="noStrike">
              <a:solidFill>
                <a:srgbClr val="000000"/>
              </a:solidFill>
              <a:latin typeface="Arial"/>
            </a:endParaRPr>
          </a:p>
        </p:txBody>
      </p:sp>
      <p:sp>
        <p:nvSpPr>
          <p:cNvPr id="32" name="PlaceHolder 3"/>
          <p:cNvSpPr>
            <a:spLocks noGrp="1"/>
          </p:cNvSpPr>
          <p:nvPr>
            <p:ph type="body"/>
          </p:nvPr>
        </p:nvSpPr>
        <p:spPr>
          <a:xfrm>
            <a:off x="5063040" y="1604520"/>
            <a:ext cx="4350240" cy="1896840"/>
          </a:xfrm>
          <a:prstGeom prst="rect">
            <a:avLst/>
          </a:prstGeom>
        </p:spPr>
        <p:txBody>
          <a:bodyPr lIns="0" rIns="0" tIns="0" bIns="0">
            <a:normAutofit/>
          </a:bodyPr>
          <a:p>
            <a:endParaRPr b="0" lang="ru-RU" sz="1400" spc="-1" strike="noStrike">
              <a:solidFill>
                <a:srgbClr val="000000"/>
              </a:solidFill>
              <a:latin typeface="Arial"/>
            </a:endParaRPr>
          </a:p>
        </p:txBody>
      </p:sp>
      <p:sp>
        <p:nvSpPr>
          <p:cNvPr id="33" name="PlaceHolder 4"/>
          <p:cNvSpPr>
            <a:spLocks noGrp="1"/>
          </p:cNvSpPr>
          <p:nvPr>
            <p:ph type="body"/>
          </p:nvPr>
        </p:nvSpPr>
        <p:spPr>
          <a:xfrm>
            <a:off x="5063040" y="3682080"/>
            <a:ext cx="4350240" cy="1896840"/>
          </a:xfrm>
          <a:prstGeom prst="rect">
            <a:avLst/>
          </a:prstGeom>
        </p:spPr>
        <p:txBody>
          <a:bodyPr lIns="0" rIns="0" tIns="0" bIns="0">
            <a:normAutofit/>
          </a:bodyPr>
          <a:p>
            <a:endParaRPr b="0" lang="ru-RU" sz="1400" spc="-1" strike="noStrike">
              <a:solidFill>
                <a:srgbClr val="000000"/>
              </a:solidFill>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131760" y="263520"/>
            <a:ext cx="9240480" cy="291600"/>
          </a:xfrm>
          <a:prstGeom prst="rect">
            <a:avLst/>
          </a:prstGeom>
        </p:spPr>
        <p:txBody>
          <a:bodyPr lIns="0" rIns="0" tIns="0" bIns="0" anchor="ctr"/>
          <a:p>
            <a:endParaRPr b="0" lang="ru-RU" sz="1900" spc="-1" strike="noStrike">
              <a:solidFill>
                <a:srgbClr val="000000"/>
              </a:solidFill>
              <a:latin typeface="Arial"/>
            </a:endParaRPr>
          </a:p>
        </p:txBody>
      </p:sp>
      <p:sp>
        <p:nvSpPr>
          <p:cNvPr id="35" name="PlaceHolder 2"/>
          <p:cNvSpPr>
            <a:spLocks noGrp="1"/>
          </p:cNvSpPr>
          <p:nvPr>
            <p:ph type="body"/>
          </p:nvPr>
        </p:nvSpPr>
        <p:spPr>
          <a:xfrm>
            <a:off x="495000" y="1604520"/>
            <a:ext cx="4350240" cy="1896840"/>
          </a:xfrm>
          <a:prstGeom prst="rect">
            <a:avLst/>
          </a:prstGeom>
        </p:spPr>
        <p:txBody>
          <a:bodyPr lIns="0" rIns="0" tIns="0" bIns="0">
            <a:normAutofit/>
          </a:bodyPr>
          <a:p>
            <a:endParaRPr b="0" lang="ru-RU" sz="1400" spc="-1" strike="noStrike">
              <a:solidFill>
                <a:srgbClr val="000000"/>
              </a:solidFill>
              <a:latin typeface="Arial"/>
            </a:endParaRPr>
          </a:p>
        </p:txBody>
      </p:sp>
      <p:sp>
        <p:nvSpPr>
          <p:cNvPr id="36" name="PlaceHolder 3"/>
          <p:cNvSpPr>
            <a:spLocks noGrp="1"/>
          </p:cNvSpPr>
          <p:nvPr>
            <p:ph type="body"/>
          </p:nvPr>
        </p:nvSpPr>
        <p:spPr>
          <a:xfrm>
            <a:off x="5063040" y="1604520"/>
            <a:ext cx="4350240" cy="1896840"/>
          </a:xfrm>
          <a:prstGeom prst="rect">
            <a:avLst/>
          </a:prstGeom>
        </p:spPr>
        <p:txBody>
          <a:bodyPr lIns="0" rIns="0" tIns="0" bIns="0">
            <a:normAutofit/>
          </a:bodyPr>
          <a:p>
            <a:endParaRPr b="0" lang="ru-RU" sz="1400" spc="-1" strike="noStrike">
              <a:solidFill>
                <a:srgbClr val="000000"/>
              </a:solidFill>
              <a:latin typeface="Arial"/>
            </a:endParaRPr>
          </a:p>
        </p:txBody>
      </p:sp>
      <p:sp>
        <p:nvSpPr>
          <p:cNvPr id="37" name="PlaceHolder 4"/>
          <p:cNvSpPr>
            <a:spLocks noGrp="1"/>
          </p:cNvSpPr>
          <p:nvPr>
            <p:ph type="body"/>
          </p:nvPr>
        </p:nvSpPr>
        <p:spPr>
          <a:xfrm>
            <a:off x="495000" y="3682080"/>
            <a:ext cx="8915040" cy="1896840"/>
          </a:xfrm>
          <a:prstGeom prst="rect">
            <a:avLst/>
          </a:prstGeom>
        </p:spPr>
        <p:txBody>
          <a:bodyPr lIns="0" rIns="0" tIns="0" bIns="0">
            <a:normAutofit/>
          </a:bodyPr>
          <a:p>
            <a:endParaRPr b="0" lang="ru-RU" sz="1400" spc="-1" strike="noStrike">
              <a:solidFill>
                <a:srgbClr val="000000"/>
              </a:solidFill>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 Id="rId9" Type="http://schemas.openxmlformats.org/officeDocument/2006/relationships/slideLayout" Target="../slideLayouts/slideLayout7.xml"/><Relationship Id="rId10" Type="http://schemas.openxmlformats.org/officeDocument/2006/relationships/slideLayout" Target="../slideLayouts/slideLayout8.xml"/><Relationship Id="rId11" Type="http://schemas.openxmlformats.org/officeDocument/2006/relationships/slideLayout" Target="../slideLayouts/slideLayout9.xml"/><Relationship Id="rId12" Type="http://schemas.openxmlformats.org/officeDocument/2006/relationships/slideLayout" Target="../slideLayouts/slideLayout10.xml"/><Relationship Id="rId13" Type="http://schemas.openxmlformats.org/officeDocument/2006/relationships/slideLayout" Target="../slideLayouts/slideLayout11.xml"/><Relationship Id="rId14"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2.png"/><Relationship Id="rId3" Type="http://schemas.openxmlformats.org/officeDocument/2006/relationships/slideLayout" Target="../slideLayouts/slideLayout13.xml"/><Relationship Id="rId4" Type="http://schemas.openxmlformats.org/officeDocument/2006/relationships/slideLayout" Target="../slideLayouts/slideLayout14.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 Id="rId9" Type="http://schemas.openxmlformats.org/officeDocument/2006/relationships/slideLayout" Target="../slideLayouts/slideLayout19.xml"/><Relationship Id="rId10" Type="http://schemas.openxmlformats.org/officeDocument/2006/relationships/slideLayout" Target="../slideLayouts/slideLayout20.xml"/><Relationship Id="rId11" Type="http://schemas.openxmlformats.org/officeDocument/2006/relationships/slideLayout" Target="../slideLayouts/slideLayout21.xml"/><Relationship Id="rId12" Type="http://schemas.openxmlformats.org/officeDocument/2006/relationships/slideLayout" Target="../slideLayouts/slideLayout22.xml"/><Relationship Id="rId13" Type="http://schemas.openxmlformats.org/officeDocument/2006/relationships/slideLayout" Target="../slideLayouts/slideLayout23.xml"/><Relationship Id="rId14"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3.png"/><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 Id="rId11" Type="http://schemas.openxmlformats.org/officeDocument/2006/relationships/slideLayout" Target="../slideLayouts/slideLayout33.xml"/><Relationship Id="rId12" Type="http://schemas.openxmlformats.org/officeDocument/2006/relationships/slideLayout" Target="../slideLayouts/slideLayout34.xml"/><Relationship Id="rId13" Type="http://schemas.openxmlformats.org/officeDocument/2006/relationships/slideLayout" Target="../slideLayouts/slideLayout35.xml"/><Relationship Id="rId14" Type="http://schemas.openxmlformats.org/officeDocument/2006/relationships/slideLayout" Target="../slideLayouts/slideLayout3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CustomShape 1" hidden="1"/>
          <p:cNvSpPr/>
          <p:nvPr/>
        </p:nvSpPr>
        <p:spPr>
          <a:xfrm flipV="1" rot="16200000">
            <a:off x="4901400" y="1867680"/>
            <a:ext cx="102960" cy="9905760"/>
          </a:xfrm>
          <a:prstGeom prst="rect">
            <a:avLst/>
          </a:prstGeom>
          <a:gradFill>
            <a:gsLst>
              <a:gs pos="0">
                <a:srgbClr val="004e8e"/>
              </a:gs>
              <a:gs pos="100000">
                <a:srgbClr val="ffffff"/>
              </a:gs>
            </a:gsLst>
            <a:lin ang="16200000"/>
          </a:gradFill>
          <a:ln>
            <a:noFill/>
          </a:ln>
        </p:spPr>
        <p:style>
          <a:lnRef idx="0"/>
          <a:fillRef idx="0"/>
          <a:effectRef idx="0"/>
          <a:fontRef idx="minor"/>
        </p:style>
        <p:txBody>
          <a:bodyPr wrap="none" lIns="45720" rIns="45720" tIns="91440" bIns="91440" anchor="ctr" vert="vert"/>
          <a:p>
            <a:pPr algn="ctr">
              <a:lnSpc>
                <a:spcPct val="100000"/>
              </a:lnSpc>
            </a:pPr>
            <a:r>
              <a:rPr b="1" lang="ru-RU" sz="1000" spc="-1" strike="noStrike">
                <a:solidFill>
                  <a:srgbClr val="000000"/>
                </a:solidFill>
                <a:latin typeface="Arial"/>
                <a:ea typeface="ＭＳ Ｐゴシック"/>
              </a:rPr>
              <a:t> </a:t>
            </a:r>
            <a:endParaRPr b="0" lang="ru-RU" sz="1000" spc="-1" strike="noStrike">
              <a:latin typeface="Arial"/>
            </a:endParaRPr>
          </a:p>
        </p:txBody>
      </p:sp>
      <p:sp>
        <p:nvSpPr>
          <p:cNvPr id="1" name="CustomShape 2" hidden="1"/>
          <p:cNvSpPr/>
          <p:nvPr/>
        </p:nvSpPr>
        <p:spPr>
          <a:xfrm>
            <a:off x="135000" y="542880"/>
            <a:ext cx="9526320" cy="243720"/>
          </a:xfrm>
          <a:prstGeom prst="rect">
            <a:avLst/>
          </a:prstGeom>
          <a:noFill/>
          <a:ln>
            <a:noFill/>
          </a:ln>
        </p:spPr>
        <p:style>
          <a:lnRef idx="0"/>
          <a:fillRef idx="0"/>
          <a:effectRef idx="0"/>
          <a:fontRef idx="minor"/>
        </p:style>
        <p:txBody>
          <a:bodyPr lIns="0" rIns="0" tIns="0" bIns="0"/>
          <a:p>
            <a:pPr>
              <a:lnSpc>
                <a:spcPct val="100000"/>
              </a:lnSpc>
            </a:pPr>
            <a:r>
              <a:rPr b="0" lang="ru-RU" sz="1600" spc="-1" strike="noStrike">
                <a:solidFill>
                  <a:srgbClr val="000000"/>
                </a:solidFill>
                <a:latin typeface="Arial"/>
                <a:ea typeface="Arial"/>
              </a:rPr>
              <a:t>Unit of measure</a:t>
            </a:r>
            <a:endParaRPr b="0" lang="ru-RU" sz="1600" spc="-1" strike="noStrike">
              <a:latin typeface="Arial"/>
            </a:endParaRPr>
          </a:p>
        </p:txBody>
      </p:sp>
      <p:sp>
        <p:nvSpPr>
          <p:cNvPr id="2" name="CustomShape 3" hidden="1"/>
          <p:cNvSpPr/>
          <p:nvPr/>
        </p:nvSpPr>
        <p:spPr>
          <a:xfrm>
            <a:off x="138600" y="6434640"/>
            <a:ext cx="9027720" cy="396000"/>
          </a:xfrm>
          <a:prstGeom prst="rect">
            <a:avLst/>
          </a:prstGeom>
          <a:noFill/>
          <a:ln>
            <a:noFill/>
          </a:ln>
        </p:spPr>
        <p:style>
          <a:lnRef idx="0"/>
          <a:fillRef idx="0"/>
          <a:effectRef idx="0"/>
          <a:fontRef idx="minor"/>
        </p:style>
        <p:txBody>
          <a:bodyPr lIns="0" rIns="0" tIns="0" bIns="0" anchor="b"/>
          <a:p>
            <a:pPr marL="574560" indent="-574200">
              <a:lnSpc>
                <a:spcPct val="100000"/>
              </a:lnSpc>
            </a:pPr>
            <a:r>
              <a:rPr b="0" lang="ru-RU" sz="1200" spc="-1" strike="noStrike">
                <a:solidFill>
                  <a:srgbClr val="000000"/>
                </a:solidFill>
                <a:latin typeface="Arial"/>
                <a:ea typeface="Arial"/>
              </a:rPr>
              <a:t>	</a:t>
            </a:r>
            <a:r>
              <a:rPr b="0" lang="ru-RU" sz="1200" spc="-1" strike="noStrike">
                <a:solidFill>
                  <a:srgbClr val="000000"/>
                </a:solidFill>
                <a:latin typeface="Arial"/>
                <a:ea typeface="Arial"/>
              </a:rPr>
              <a:t>*</a:t>
            </a:r>
            <a:r>
              <a:rPr b="0" lang="ru-RU" sz="1200" spc="-1" strike="noStrike">
                <a:solidFill>
                  <a:srgbClr val="000000"/>
                </a:solidFill>
                <a:latin typeface="Arial"/>
                <a:ea typeface="Arial"/>
              </a:rPr>
              <a:t>	</a:t>
            </a:r>
            <a:r>
              <a:rPr b="0" lang="ru-RU" sz="1200" spc="-1" strike="noStrike">
                <a:solidFill>
                  <a:srgbClr val="000000"/>
                </a:solidFill>
                <a:latin typeface="Arial"/>
                <a:ea typeface="Arial"/>
              </a:rPr>
              <a:t>Footnote</a:t>
            </a:r>
            <a:endParaRPr b="0" lang="ru-RU" sz="1200" spc="-1" strike="noStrike">
              <a:latin typeface="Arial"/>
            </a:endParaRPr>
          </a:p>
          <a:p>
            <a:pPr marL="574560" indent="-574200">
              <a:lnSpc>
                <a:spcPct val="100000"/>
              </a:lnSpc>
              <a:spcBef>
                <a:spcPts val="241"/>
              </a:spcBef>
            </a:pPr>
            <a:r>
              <a:rPr b="0" lang="ru-RU" sz="1200" spc="-1" strike="noStrike">
                <a:solidFill>
                  <a:srgbClr val="000000"/>
                </a:solidFill>
                <a:latin typeface="Arial"/>
                <a:ea typeface="Arial"/>
              </a:rPr>
              <a:t>Source:</a:t>
            </a:r>
            <a:r>
              <a:rPr b="0" lang="ru-RU" sz="1200" spc="-1" strike="noStrike">
                <a:solidFill>
                  <a:srgbClr val="000000"/>
                </a:solidFill>
                <a:latin typeface="Arial"/>
                <a:ea typeface="Arial"/>
              </a:rPr>
              <a:t>	</a:t>
            </a:r>
            <a:r>
              <a:rPr b="0" lang="ru-RU" sz="1200" spc="-1" strike="noStrike">
                <a:solidFill>
                  <a:srgbClr val="000000"/>
                </a:solidFill>
                <a:latin typeface="Arial"/>
                <a:ea typeface="Arial"/>
              </a:rPr>
              <a:t>	</a:t>
            </a:r>
            <a:r>
              <a:rPr b="0" lang="ru-RU" sz="1200" spc="-1" strike="noStrike">
                <a:solidFill>
                  <a:srgbClr val="000000"/>
                </a:solidFill>
                <a:latin typeface="Arial"/>
                <a:ea typeface="Arial"/>
              </a:rPr>
              <a:t>Source</a:t>
            </a:r>
            <a:endParaRPr b="0" lang="ru-RU" sz="1200" spc="-1" strike="noStrike">
              <a:latin typeface="Arial"/>
            </a:endParaRPr>
          </a:p>
        </p:txBody>
      </p:sp>
      <p:sp>
        <p:nvSpPr>
          <p:cNvPr id="3" name="CustomShape 4" hidden="1"/>
          <p:cNvSpPr/>
          <p:nvPr/>
        </p:nvSpPr>
        <p:spPr>
          <a:xfrm rot="5400000">
            <a:off x="8944920" y="2791800"/>
            <a:ext cx="1766880" cy="91440"/>
          </a:xfrm>
          <a:prstGeom prst="rect">
            <a:avLst/>
          </a:prstGeom>
          <a:noFill/>
          <a:ln>
            <a:noFill/>
          </a:ln>
        </p:spPr>
        <p:style>
          <a:lnRef idx="0"/>
          <a:fillRef idx="0"/>
          <a:effectRef idx="0"/>
          <a:fontRef idx="minor"/>
        </p:style>
        <p:txBody>
          <a:bodyPr wrap="none" lIns="0" rIns="0" tIns="0" bIns="0"/>
          <a:p>
            <a:pPr>
              <a:lnSpc>
                <a:spcPct val="100000"/>
              </a:lnSpc>
            </a:pPr>
            <a:r>
              <a:rPr b="0" lang="ru-RU" sz="600" spc="-1" strike="noStrike">
                <a:solidFill>
                  <a:srgbClr val="000000"/>
                </a:solidFill>
                <a:latin typeface="Arial"/>
                <a:ea typeface="Arial"/>
              </a:rPr>
              <a:t>Working Draft - Last Modified 5/18/2006 3:33:57 PM</a:t>
            </a:r>
            <a:endParaRPr b="0" lang="ru-RU" sz="600" spc="-1" strike="noStrike">
              <a:latin typeface="Arial"/>
            </a:endParaRPr>
          </a:p>
        </p:txBody>
      </p:sp>
      <p:sp>
        <p:nvSpPr>
          <p:cNvPr id="4" name="CustomShape 5" hidden="1"/>
          <p:cNvSpPr/>
          <p:nvPr/>
        </p:nvSpPr>
        <p:spPr>
          <a:xfrm rot="5400000">
            <a:off x="9318960" y="4330440"/>
            <a:ext cx="1018800" cy="91440"/>
          </a:xfrm>
          <a:prstGeom prst="rect">
            <a:avLst/>
          </a:prstGeom>
          <a:noFill/>
          <a:ln>
            <a:noFill/>
          </a:ln>
        </p:spPr>
        <p:style>
          <a:lnRef idx="0"/>
          <a:fillRef idx="0"/>
          <a:effectRef idx="0"/>
          <a:fontRef idx="minor"/>
        </p:style>
        <p:txBody>
          <a:bodyPr wrap="none" lIns="0" rIns="0" tIns="0" bIns="0"/>
          <a:p>
            <a:pPr>
              <a:lnSpc>
                <a:spcPct val="100000"/>
              </a:lnSpc>
            </a:pPr>
            <a:r>
              <a:rPr b="0" lang="ru-RU" sz="600" spc="-1" strike="noStrike">
                <a:solidFill>
                  <a:srgbClr val="000000"/>
                </a:solidFill>
                <a:latin typeface="Arial"/>
                <a:ea typeface="Arial"/>
              </a:rPr>
              <a:t>Printed 5/18/2006 3:13:26 PM</a:t>
            </a:r>
            <a:endParaRPr b="0" lang="ru-RU" sz="600" spc="-1" strike="noStrike">
              <a:latin typeface="Arial"/>
            </a:endParaRPr>
          </a:p>
        </p:txBody>
      </p:sp>
      <p:sp>
        <p:nvSpPr>
          <p:cNvPr id="5" name="CustomShape 6" hidden="1"/>
          <p:cNvSpPr/>
          <p:nvPr/>
        </p:nvSpPr>
        <p:spPr>
          <a:xfrm rot="5400000">
            <a:off x="4853160" y="-4852800"/>
            <a:ext cx="204480" cy="9910440"/>
          </a:xfrm>
          <a:prstGeom prst="rect">
            <a:avLst/>
          </a:prstGeom>
          <a:gradFill>
            <a:gsLst>
              <a:gs pos="0">
                <a:srgbClr val="004e8e"/>
              </a:gs>
              <a:gs pos="100000">
                <a:srgbClr val="ffffff"/>
              </a:gs>
            </a:gsLst>
            <a:lin ang="16200000"/>
          </a:gradFill>
          <a:ln>
            <a:noFill/>
          </a:ln>
        </p:spPr>
        <p:style>
          <a:lnRef idx="0"/>
          <a:fillRef idx="0"/>
          <a:effectRef idx="0"/>
          <a:fontRef idx="minor"/>
        </p:style>
      </p:sp>
      <p:pic>
        <p:nvPicPr>
          <p:cNvPr id="6" name="Picture 11" descr=""/>
          <p:cNvPicPr/>
          <p:nvPr/>
        </p:nvPicPr>
        <p:blipFill>
          <a:blip r:embed="rId2"/>
          <a:stretch/>
        </p:blipFill>
        <p:spPr>
          <a:xfrm>
            <a:off x="9361440" y="155520"/>
            <a:ext cx="482400" cy="568080"/>
          </a:xfrm>
          <a:prstGeom prst="rect">
            <a:avLst/>
          </a:prstGeom>
          <a:ln w="9360">
            <a:noFill/>
          </a:ln>
        </p:spPr>
      </p:pic>
      <p:sp>
        <p:nvSpPr>
          <p:cNvPr id="7" name="CustomShape 7" hidden="1"/>
          <p:cNvSpPr/>
          <p:nvPr/>
        </p:nvSpPr>
        <p:spPr>
          <a:xfrm>
            <a:off x="2917800" y="2182680"/>
            <a:ext cx="1642320" cy="213480"/>
          </a:xfrm>
          <a:prstGeom prst="rect">
            <a:avLst/>
          </a:prstGeom>
          <a:noFill/>
          <a:ln>
            <a:noFill/>
          </a:ln>
        </p:spPr>
        <p:style>
          <a:lnRef idx="0"/>
          <a:fillRef idx="0"/>
          <a:effectRef idx="0"/>
          <a:fontRef idx="minor"/>
        </p:style>
        <p:txBody>
          <a:bodyPr lIns="0" rIns="0" tIns="0" bIns="0"/>
          <a:p>
            <a:pPr>
              <a:lnSpc>
                <a:spcPct val="100000"/>
              </a:lnSpc>
            </a:pPr>
            <a:r>
              <a:rPr b="0" lang="ru-RU" sz="1400" spc="-1" strike="noStrike">
                <a:solidFill>
                  <a:srgbClr val="000000"/>
                </a:solidFill>
                <a:latin typeface="Arial"/>
                <a:ea typeface="Arial"/>
              </a:rPr>
              <a:t>CONFIDENTIAL</a:t>
            </a:r>
            <a:endParaRPr b="0" lang="ru-RU" sz="1400" spc="-1" strike="noStrike">
              <a:latin typeface="Arial"/>
            </a:endParaRPr>
          </a:p>
        </p:txBody>
      </p:sp>
      <p:sp>
        <p:nvSpPr>
          <p:cNvPr id="8" name="CustomShape 8" hidden="1"/>
          <p:cNvSpPr/>
          <p:nvPr/>
        </p:nvSpPr>
        <p:spPr>
          <a:xfrm>
            <a:off x="2917800" y="4939920"/>
            <a:ext cx="5557320" cy="213480"/>
          </a:xfrm>
          <a:prstGeom prst="rect">
            <a:avLst/>
          </a:prstGeom>
          <a:noFill/>
          <a:ln>
            <a:noFill/>
          </a:ln>
        </p:spPr>
        <p:style>
          <a:lnRef idx="0"/>
          <a:fillRef idx="0"/>
          <a:effectRef idx="0"/>
          <a:fontRef idx="minor"/>
        </p:style>
        <p:txBody>
          <a:bodyPr lIns="0" rIns="0" tIns="0" bIns="0" anchor="b"/>
          <a:p>
            <a:pPr>
              <a:lnSpc>
                <a:spcPct val="100000"/>
              </a:lnSpc>
            </a:pPr>
            <a:r>
              <a:rPr b="0" lang="ru-RU" sz="1400" spc="-1" strike="noStrike">
                <a:solidFill>
                  <a:srgbClr val="000000"/>
                </a:solidFill>
                <a:latin typeface="Arial"/>
                <a:ea typeface="Arial"/>
              </a:rPr>
              <a:t>Document</a:t>
            </a:r>
            <a:endParaRPr b="0" lang="ru-RU" sz="1400" spc="-1" strike="noStrike">
              <a:latin typeface="Arial"/>
            </a:endParaRPr>
          </a:p>
        </p:txBody>
      </p:sp>
      <p:sp>
        <p:nvSpPr>
          <p:cNvPr id="9" name="CustomShape 9" hidden="1"/>
          <p:cNvSpPr/>
          <p:nvPr/>
        </p:nvSpPr>
        <p:spPr>
          <a:xfrm>
            <a:off x="2917800" y="5208840"/>
            <a:ext cx="5557320" cy="213480"/>
          </a:xfrm>
          <a:prstGeom prst="rect">
            <a:avLst/>
          </a:prstGeom>
          <a:noFill/>
          <a:ln>
            <a:noFill/>
          </a:ln>
        </p:spPr>
        <p:style>
          <a:lnRef idx="0"/>
          <a:fillRef idx="0"/>
          <a:effectRef idx="0"/>
          <a:fontRef idx="minor"/>
        </p:style>
        <p:txBody>
          <a:bodyPr lIns="0" rIns="0" tIns="0" bIns="0"/>
          <a:p>
            <a:pPr>
              <a:lnSpc>
                <a:spcPct val="100000"/>
              </a:lnSpc>
            </a:pPr>
            <a:r>
              <a:rPr b="0" lang="ru-RU" sz="1400" spc="-1" strike="noStrike">
                <a:solidFill>
                  <a:srgbClr val="000000"/>
                </a:solidFill>
                <a:latin typeface="Arial"/>
                <a:ea typeface="Arial"/>
              </a:rPr>
              <a:t>Date</a:t>
            </a:r>
            <a:endParaRPr b="0" lang="ru-RU" sz="1400" spc="-1" strike="noStrike">
              <a:latin typeface="Arial"/>
            </a:endParaRPr>
          </a:p>
        </p:txBody>
      </p:sp>
      <p:sp>
        <p:nvSpPr>
          <p:cNvPr id="10" name="CustomShape 10" hidden="1"/>
          <p:cNvSpPr/>
          <p:nvPr/>
        </p:nvSpPr>
        <p:spPr>
          <a:xfrm>
            <a:off x="2917800" y="6098400"/>
            <a:ext cx="4041360" cy="686160"/>
          </a:xfrm>
          <a:prstGeom prst="rect">
            <a:avLst/>
          </a:prstGeom>
          <a:noFill/>
          <a:ln>
            <a:noFill/>
          </a:ln>
        </p:spPr>
        <p:style>
          <a:lnRef idx="0"/>
          <a:fillRef idx="0"/>
          <a:effectRef idx="0"/>
          <a:fontRef idx="minor"/>
        </p:style>
        <p:txBody>
          <a:bodyPr lIns="0" rIns="0" tIns="0" bIns="0" anchor="b"/>
          <a:p>
            <a:pPr>
              <a:lnSpc>
                <a:spcPct val="100000"/>
              </a:lnSpc>
            </a:pPr>
            <a:r>
              <a:rPr b="0" lang="ru-RU" sz="900" spc="-1" strike="noStrike">
                <a:solidFill>
                  <a:srgbClr val="000000"/>
                </a:solidFill>
                <a:latin typeface="Arial"/>
                <a:ea typeface="ＭＳ Ｐゴシック"/>
              </a:rPr>
              <a:t>This report is solely for the use of client personnel.  No part of it may be circulated, quoted, or reproduced for distribution outside the client organization without prior written approval from McKinsey &amp; Company. This material was used by McKinsey &amp; Company during an oral presentation; it is not a complete record of the discussion.</a:t>
            </a:r>
            <a:endParaRPr b="0" lang="ru-RU" sz="900" spc="-1" strike="noStrike">
              <a:latin typeface="Arial"/>
            </a:endParaRPr>
          </a:p>
        </p:txBody>
      </p:sp>
      <p:sp>
        <p:nvSpPr>
          <p:cNvPr id="11" name="CustomShape 11"/>
          <p:cNvSpPr/>
          <p:nvPr/>
        </p:nvSpPr>
        <p:spPr>
          <a:xfrm flipH="1" flipV="1" rot="10800000">
            <a:off x="2261520" y="6857280"/>
            <a:ext cx="2261880" cy="6424200"/>
          </a:xfrm>
          <a:prstGeom prst="rect">
            <a:avLst/>
          </a:prstGeom>
          <a:solidFill>
            <a:srgbClr val="e1e2e3"/>
          </a:solidFill>
          <a:ln>
            <a:noFill/>
          </a:ln>
        </p:spPr>
        <p:style>
          <a:lnRef idx="0"/>
          <a:fillRef idx="0"/>
          <a:effectRef idx="0"/>
          <a:fontRef idx="minor"/>
        </p:style>
      </p:sp>
      <p:sp>
        <p:nvSpPr>
          <p:cNvPr id="12" name="CustomShape 12"/>
          <p:cNvSpPr/>
          <p:nvPr/>
        </p:nvSpPr>
        <p:spPr>
          <a:xfrm flipH="1" rot="10800000">
            <a:off x="2408400" y="6872400"/>
            <a:ext cx="174240" cy="6872040"/>
          </a:xfrm>
          <a:prstGeom prst="rect">
            <a:avLst/>
          </a:prstGeom>
          <a:gradFill>
            <a:gsLst>
              <a:gs pos="0">
                <a:srgbClr val="004e8e"/>
              </a:gs>
              <a:gs pos="100000">
                <a:srgbClr val="ffffff"/>
              </a:gs>
            </a:gsLst>
            <a:lin ang="0"/>
          </a:gradFill>
          <a:ln>
            <a:noFill/>
          </a:ln>
        </p:spPr>
        <p:style>
          <a:lnRef idx="0"/>
          <a:fillRef idx="0"/>
          <a:effectRef idx="0"/>
          <a:fontRef idx="minor"/>
        </p:style>
      </p:sp>
      <p:sp>
        <p:nvSpPr>
          <p:cNvPr id="13" name="CustomShape 13"/>
          <p:cNvSpPr/>
          <p:nvPr/>
        </p:nvSpPr>
        <p:spPr>
          <a:xfrm rot="5400000">
            <a:off x="4707360" y="-4721040"/>
            <a:ext cx="490320" cy="9929520"/>
          </a:xfrm>
          <a:prstGeom prst="rect">
            <a:avLst/>
          </a:prstGeom>
          <a:solidFill>
            <a:srgbClr val="004e8e"/>
          </a:solidFill>
          <a:ln>
            <a:noFill/>
          </a:ln>
        </p:spPr>
        <p:style>
          <a:lnRef idx="0"/>
          <a:fillRef idx="0"/>
          <a:effectRef idx="0"/>
          <a:fontRef idx="minor"/>
        </p:style>
      </p:sp>
      <p:sp>
        <p:nvSpPr>
          <p:cNvPr id="14" name="CustomShape 14"/>
          <p:cNvSpPr/>
          <p:nvPr/>
        </p:nvSpPr>
        <p:spPr>
          <a:xfrm flipV="1" rot="16200000">
            <a:off x="4880160" y="1835280"/>
            <a:ext cx="144000" cy="9929520"/>
          </a:xfrm>
          <a:prstGeom prst="rect">
            <a:avLst/>
          </a:prstGeom>
          <a:solidFill>
            <a:srgbClr val="004e8e"/>
          </a:solidFill>
          <a:ln>
            <a:noFill/>
          </a:ln>
        </p:spPr>
        <p:style>
          <a:lnRef idx="0"/>
          <a:fillRef idx="0"/>
          <a:effectRef idx="0"/>
          <a:fontRef idx="minor"/>
        </p:style>
        <p:txBody>
          <a:bodyPr wrap="none" lIns="45720" rIns="45720" tIns="91440" bIns="91440" anchor="ctr" vert="vert"/>
          <a:p>
            <a:pPr algn="ctr">
              <a:lnSpc>
                <a:spcPct val="100000"/>
              </a:lnSpc>
            </a:pPr>
            <a:r>
              <a:rPr b="1" lang="ru-RU" sz="1000" spc="-1" strike="noStrike">
                <a:solidFill>
                  <a:srgbClr val="000000"/>
                </a:solidFill>
                <a:latin typeface="Arial"/>
                <a:ea typeface="ＭＳ Ｐゴシック"/>
              </a:rPr>
              <a:t> </a:t>
            </a:r>
            <a:endParaRPr b="0" lang="ru-RU" sz="1000" spc="-1" strike="noStrike">
              <a:latin typeface="Arial"/>
            </a:endParaRPr>
          </a:p>
        </p:txBody>
      </p:sp>
      <p:sp>
        <p:nvSpPr>
          <p:cNvPr id="15" name="PlaceHolder 15"/>
          <p:cNvSpPr>
            <a:spLocks noGrp="1"/>
          </p:cNvSpPr>
          <p:nvPr>
            <p:ph type="title"/>
          </p:nvPr>
        </p:nvSpPr>
        <p:spPr>
          <a:xfrm>
            <a:off x="3904920" y="3097080"/>
            <a:ext cx="5418000" cy="430560"/>
          </a:xfrm>
          <a:prstGeom prst="rect">
            <a:avLst/>
          </a:prstGeom>
        </p:spPr>
        <p:txBody>
          <a:bodyPr lIns="0" rIns="0" tIns="0" bIns="0" anchor="ctr"/>
          <a:p>
            <a:pPr>
              <a:lnSpc>
                <a:spcPct val="100000"/>
              </a:lnSpc>
            </a:pPr>
            <a:r>
              <a:rPr b="1" lang="ru-RU" sz="2800" spc="-1" strike="noStrike">
                <a:solidFill>
                  <a:srgbClr val="1f497d"/>
                </a:solidFill>
                <a:latin typeface="Arial"/>
                <a:ea typeface="Arial"/>
              </a:rPr>
              <a:t>Click to edit Master title style</a:t>
            </a:r>
            <a:endParaRPr b="0" lang="ru-RU" sz="2800" spc="-1" strike="noStrike">
              <a:solidFill>
                <a:srgbClr val="000000"/>
              </a:solidFill>
              <a:latin typeface="Arial"/>
            </a:endParaRPr>
          </a:p>
        </p:txBody>
      </p:sp>
      <p:sp>
        <p:nvSpPr>
          <p:cNvPr id="16" name="PlaceHolder 16"/>
          <p:cNvSpPr>
            <a:spLocks noGrp="1"/>
          </p:cNvSpPr>
          <p:nvPr>
            <p:ph type="body"/>
          </p:nvPr>
        </p:nvSpPr>
        <p:spPr>
          <a:xfrm>
            <a:off x="495000" y="1604520"/>
            <a:ext cx="89150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ru-RU" sz="1400" spc="-1" strike="noStrike">
                <a:solidFill>
                  <a:srgbClr val="000000"/>
                </a:solidFill>
                <a:latin typeface="Arial"/>
              </a:rPr>
              <a:t>Для правки структуры щёлкните мышью</a:t>
            </a:r>
            <a:endParaRPr b="0" lang="ru-RU" sz="14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ru-RU" sz="1600" spc="-1" strike="noStrike">
                <a:solidFill>
                  <a:srgbClr val="000000"/>
                </a:solidFill>
                <a:latin typeface="Arial"/>
              </a:rPr>
              <a:t>Второй уровень структуры</a:t>
            </a:r>
            <a:endParaRPr b="0" lang="ru-RU" sz="16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ru-RU" sz="1600" spc="-1" strike="noStrike">
                <a:solidFill>
                  <a:srgbClr val="000000"/>
                </a:solidFill>
                <a:latin typeface="Arial"/>
              </a:rPr>
              <a:t>Третий уровень структуры</a:t>
            </a:r>
            <a:endParaRPr b="0" lang="ru-RU" sz="16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ru-RU" sz="1600" spc="-1" strike="noStrike">
                <a:solidFill>
                  <a:srgbClr val="000000"/>
                </a:solidFill>
                <a:latin typeface="Arial"/>
              </a:rPr>
              <a:t>Четвёртый уровень структуры</a:t>
            </a:r>
            <a:endParaRPr b="0" lang="ru-RU" sz="16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ru-RU" sz="2000" spc="-1" strike="noStrike">
                <a:solidFill>
                  <a:srgbClr val="000000"/>
                </a:solidFill>
                <a:latin typeface="Arial"/>
              </a:rPr>
              <a:t>Пятый уровень структуры</a:t>
            </a:r>
            <a:endParaRPr b="0" lang="ru-RU"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ru-RU" sz="2000" spc="-1" strike="noStrike">
                <a:solidFill>
                  <a:srgbClr val="000000"/>
                </a:solidFill>
                <a:latin typeface="Arial"/>
              </a:rPr>
              <a:t>Шестой уровень структуры</a:t>
            </a:r>
            <a:endParaRPr b="0" lang="ru-RU"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ru-RU" sz="2000" spc="-1" strike="noStrike">
                <a:solidFill>
                  <a:srgbClr val="000000"/>
                </a:solidFill>
                <a:latin typeface="Arial"/>
              </a:rPr>
              <a:t>Седьмой уровень структуры</a:t>
            </a:r>
            <a:endParaRPr b="0" lang="ru-RU"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3" name="CustomShape 1"/>
          <p:cNvSpPr/>
          <p:nvPr/>
        </p:nvSpPr>
        <p:spPr>
          <a:xfrm flipV="1" rot="16200000">
            <a:off x="4901400" y="1867680"/>
            <a:ext cx="102960" cy="9905760"/>
          </a:xfrm>
          <a:prstGeom prst="rect">
            <a:avLst/>
          </a:prstGeom>
          <a:gradFill>
            <a:gsLst>
              <a:gs pos="0">
                <a:srgbClr val="004e8e"/>
              </a:gs>
              <a:gs pos="100000">
                <a:srgbClr val="ffffff"/>
              </a:gs>
            </a:gsLst>
            <a:lin ang="16200000"/>
          </a:gradFill>
          <a:ln>
            <a:noFill/>
          </a:ln>
        </p:spPr>
        <p:style>
          <a:lnRef idx="0"/>
          <a:fillRef idx="0"/>
          <a:effectRef idx="0"/>
          <a:fontRef idx="minor"/>
        </p:style>
        <p:txBody>
          <a:bodyPr wrap="none" lIns="45720" rIns="45720" tIns="91440" bIns="91440" anchor="ctr" vert="vert"/>
          <a:p>
            <a:pPr algn="ctr">
              <a:lnSpc>
                <a:spcPct val="100000"/>
              </a:lnSpc>
            </a:pPr>
            <a:r>
              <a:rPr b="1" lang="ru-RU" sz="1000" spc="-1" strike="noStrike">
                <a:solidFill>
                  <a:srgbClr val="000000"/>
                </a:solidFill>
                <a:latin typeface="Arial"/>
                <a:ea typeface="ＭＳ Ｐゴシック"/>
              </a:rPr>
              <a:t> </a:t>
            </a:r>
            <a:endParaRPr b="0" lang="ru-RU" sz="1000" spc="-1" strike="noStrike">
              <a:latin typeface="Arial"/>
            </a:endParaRPr>
          </a:p>
        </p:txBody>
      </p:sp>
      <p:sp>
        <p:nvSpPr>
          <p:cNvPr id="54" name="CustomShape 2" hidden="1"/>
          <p:cNvSpPr/>
          <p:nvPr/>
        </p:nvSpPr>
        <p:spPr>
          <a:xfrm>
            <a:off x="135000" y="542880"/>
            <a:ext cx="9526320" cy="243720"/>
          </a:xfrm>
          <a:prstGeom prst="rect">
            <a:avLst/>
          </a:prstGeom>
          <a:noFill/>
          <a:ln>
            <a:noFill/>
          </a:ln>
        </p:spPr>
        <p:style>
          <a:lnRef idx="0"/>
          <a:fillRef idx="0"/>
          <a:effectRef idx="0"/>
          <a:fontRef idx="minor"/>
        </p:style>
        <p:txBody>
          <a:bodyPr lIns="0" rIns="0" tIns="0" bIns="0"/>
          <a:p>
            <a:pPr>
              <a:lnSpc>
                <a:spcPct val="100000"/>
              </a:lnSpc>
            </a:pPr>
            <a:r>
              <a:rPr b="0" lang="ru-RU" sz="1600" spc="-1" strike="noStrike">
                <a:solidFill>
                  <a:srgbClr val="000000"/>
                </a:solidFill>
                <a:latin typeface="Arial"/>
                <a:ea typeface="Arial"/>
              </a:rPr>
              <a:t>Unit of measure</a:t>
            </a:r>
            <a:endParaRPr b="0" lang="ru-RU" sz="1600" spc="-1" strike="noStrike">
              <a:latin typeface="Arial"/>
            </a:endParaRPr>
          </a:p>
        </p:txBody>
      </p:sp>
      <p:sp>
        <p:nvSpPr>
          <p:cNvPr id="55" name="CustomShape 3" hidden="1"/>
          <p:cNvSpPr/>
          <p:nvPr/>
        </p:nvSpPr>
        <p:spPr>
          <a:xfrm>
            <a:off x="138600" y="6434640"/>
            <a:ext cx="9027720" cy="396000"/>
          </a:xfrm>
          <a:prstGeom prst="rect">
            <a:avLst/>
          </a:prstGeom>
          <a:noFill/>
          <a:ln>
            <a:noFill/>
          </a:ln>
        </p:spPr>
        <p:style>
          <a:lnRef idx="0"/>
          <a:fillRef idx="0"/>
          <a:effectRef idx="0"/>
          <a:fontRef idx="minor"/>
        </p:style>
        <p:txBody>
          <a:bodyPr lIns="0" rIns="0" tIns="0" bIns="0" anchor="b"/>
          <a:p>
            <a:pPr marL="574560" indent="-574200">
              <a:lnSpc>
                <a:spcPct val="100000"/>
              </a:lnSpc>
            </a:pPr>
            <a:r>
              <a:rPr b="0" lang="ru-RU" sz="1200" spc="-1" strike="noStrike">
                <a:solidFill>
                  <a:srgbClr val="000000"/>
                </a:solidFill>
                <a:latin typeface="Arial"/>
                <a:ea typeface="Arial"/>
              </a:rPr>
              <a:t>	</a:t>
            </a:r>
            <a:r>
              <a:rPr b="0" lang="ru-RU" sz="1200" spc="-1" strike="noStrike">
                <a:solidFill>
                  <a:srgbClr val="000000"/>
                </a:solidFill>
                <a:latin typeface="Arial"/>
                <a:ea typeface="Arial"/>
              </a:rPr>
              <a:t>*</a:t>
            </a:r>
            <a:r>
              <a:rPr b="0" lang="ru-RU" sz="1200" spc="-1" strike="noStrike">
                <a:solidFill>
                  <a:srgbClr val="000000"/>
                </a:solidFill>
                <a:latin typeface="Arial"/>
                <a:ea typeface="Arial"/>
              </a:rPr>
              <a:t>	</a:t>
            </a:r>
            <a:r>
              <a:rPr b="0" lang="ru-RU" sz="1200" spc="-1" strike="noStrike">
                <a:solidFill>
                  <a:srgbClr val="000000"/>
                </a:solidFill>
                <a:latin typeface="Arial"/>
                <a:ea typeface="Arial"/>
              </a:rPr>
              <a:t>Footnote</a:t>
            </a:r>
            <a:endParaRPr b="0" lang="ru-RU" sz="1200" spc="-1" strike="noStrike">
              <a:latin typeface="Arial"/>
            </a:endParaRPr>
          </a:p>
          <a:p>
            <a:pPr marL="574560" indent="-574200">
              <a:lnSpc>
                <a:spcPct val="100000"/>
              </a:lnSpc>
              <a:spcBef>
                <a:spcPts val="241"/>
              </a:spcBef>
            </a:pPr>
            <a:r>
              <a:rPr b="0" lang="ru-RU" sz="1200" spc="-1" strike="noStrike">
                <a:solidFill>
                  <a:srgbClr val="000000"/>
                </a:solidFill>
                <a:latin typeface="Arial"/>
                <a:ea typeface="Arial"/>
              </a:rPr>
              <a:t>Source:</a:t>
            </a:r>
            <a:r>
              <a:rPr b="0" lang="ru-RU" sz="1200" spc="-1" strike="noStrike">
                <a:solidFill>
                  <a:srgbClr val="000000"/>
                </a:solidFill>
                <a:latin typeface="Arial"/>
                <a:ea typeface="Arial"/>
              </a:rPr>
              <a:t>	</a:t>
            </a:r>
            <a:r>
              <a:rPr b="0" lang="ru-RU" sz="1200" spc="-1" strike="noStrike">
                <a:solidFill>
                  <a:srgbClr val="000000"/>
                </a:solidFill>
                <a:latin typeface="Arial"/>
                <a:ea typeface="Arial"/>
              </a:rPr>
              <a:t>	</a:t>
            </a:r>
            <a:r>
              <a:rPr b="0" lang="ru-RU" sz="1200" spc="-1" strike="noStrike">
                <a:solidFill>
                  <a:srgbClr val="000000"/>
                </a:solidFill>
                <a:latin typeface="Arial"/>
                <a:ea typeface="Arial"/>
              </a:rPr>
              <a:t>Source</a:t>
            </a:r>
            <a:endParaRPr b="0" lang="ru-RU" sz="1200" spc="-1" strike="noStrike">
              <a:latin typeface="Arial"/>
            </a:endParaRPr>
          </a:p>
        </p:txBody>
      </p:sp>
      <p:sp>
        <p:nvSpPr>
          <p:cNvPr id="56" name="CustomShape 4" hidden="1"/>
          <p:cNvSpPr/>
          <p:nvPr/>
        </p:nvSpPr>
        <p:spPr>
          <a:xfrm rot="5400000">
            <a:off x="8944920" y="2791800"/>
            <a:ext cx="1766880" cy="91440"/>
          </a:xfrm>
          <a:prstGeom prst="rect">
            <a:avLst/>
          </a:prstGeom>
          <a:noFill/>
          <a:ln>
            <a:noFill/>
          </a:ln>
        </p:spPr>
        <p:style>
          <a:lnRef idx="0"/>
          <a:fillRef idx="0"/>
          <a:effectRef idx="0"/>
          <a:fontRef idx="minor"/>
        </p:style>
        <p:txBody>
          <a:bodyPr wrap="none" lIns="0" rIns="0" tIns="0" bIns="0"/>
          <a:p>
            <a:pPr>
              <a:lnSpc>
                <a:spcPct val="100000"/>
              </a:lnSpc>
            </a:pPr>
            <a:r>
              <a:rPr b="0" lang="ru-RU" sz="600" spc="-1" strike="noStrike">
                <a:solidFill>
                  <a:srgbClr val="000000"/>
                </a:solidFill>
                <a:latin typeface="Arial"/>
                <a:ea typeface="Arial"/>
              </a:rPr>
              <a:t>Working Draft - Last Modified 5/18/2006 3:33:57 PM</a:t>
            </a:r>
            <a:endParaRPr b="0" lang="ru-RU" sz="600" spc="-1" strike="noStrike">
              <a:latin typeface="Arial"/>
            </a:endParaRPr>
          </a:p>
        </p:txBody>
      </p:sp>
      <p:sp>
        <p:nvSpPr>
          <p:cNvPr id="57" name="CustomShape 5" hidden="1"/>
          <p:cNvSpPr/>
          <p:nvPr/>
        </p:nvSpPr>
        <p:spPr>
          <a:xfrm rot="5400000">
            <a:off x="9318960" y="4330440"/>
            <a:ext cx="1018800" cy="91440"/>
          </a:xfrm>
          <a:prstGeom prst="rect">
            <a:avLst/>
          </a:prstGeom>
          <a:noFill/>
          <a:ln>
            <a:noFill/>
          </a:ln>
        </p:spPr>
        <p:style>
          <a:lnRef idx="0"/>
          <a:fillRef idx="0"/>
          <a:effectRef idx="0"/>
          <a:fontRef idx="minor"/>
        </p:style>
        <p:txBody>
          <a:bodyPr wrap="none" lIns="0" rIns="0" tIns="0" bIns="0"/>
          <a:p>
            <a:pPr>
              <a:lnSpc>
                <a:spcPct val="100000"/>
              </a:lnSpc>
            </a:pPr>
            <a:r>
              <a:rPr b="0" lang="ru-RU" sz="600" spc="-1" strike="noStrike">
                <a:solidFill>
                  <a:srgbClr val="000000"/>
                </a:solidFill>
                <a:latin typeface="Arial"/>
                <a:ea typeface="Arial"/>
              </a:rPr>
              <a:t>Printed 5/18/2006 3:13:26 PM</a:t>
            </a:r>
            <a:endParaRPr b="0" lang="ru-RU" sz="600" spc="-1" strike="noStrike">
              <a:latin typeface="Arial"/>
            </a:endParaRPr>
          </a:p>
        </p:txBody>
      </p:sp>
      <p:sp>
        <p:nvSpPr>
          <p:cNvPr id="58" name="CustomShape 6"/>
          <p:cNvSpPr/>
          <p:nvPr/>
        </p:nvSpPr>
        <p:spPr>
          <a:xfrm rot="5400000">
            <a:off x="4853160" y="-4852800"/>
            <a:ext cx="204480" cy="9910440"/>
          </a:xfrm>
          <a:prstGeom prst="rect">
            <a:avLst/>
          </a:prstGeom>
          <a:gradFill>
            <a:gsLst>
              <a:gs pos="0">
                <a:srgbClr val="004e8e"/>
              </a:gs>
              <a:gs pos="100000">
                <a:srgbClr val="ffffff"/>
              </a:gs>
            </a:gsLst>
            <a:lin ang="16200000"/>
          </a:gradFill>
          <a:ln>
            <a:noFill/>
          </a:ln>
        </p:spPr>
        <p:style>
          <a:lnRef idx="0"/>
          <a:fillRef idx="0"/>
          <a:effectRef idx="0"/>
          <a:fontRef idx="minor"/>
        </p:style>
      </p:sp>
      <p:pic>
        <p:nvPicPr>
          <p:cNvPr id="59" name="Picture 11" descr=""/>
          <p:cNvPicPr/>
          <p:nvPr/>
        </p:nvPicPr>
        <p:blipFill>
          <a:blip r:embed="rId2"/>
          <a:stretch/>
        </p:blipFill>
        <p:spPr>
          <a:xfrm>
            <a:off x="9361440" y="155520"/>
            <a:ext cx="482400" cy="568080"/>
          </a:xfrm>
          <a:prstGeom prst="rect">
            <a:avLst/>
          </a:prstGeom>
          <a:ln w="9360">
            <a:noFill/>
          </a:ln>
        </p:spPr>
      </p:pic>
      <p:sp>
        <p:nvSpPr>
          <p:cNvPr id="60" name="PlaceHolder 7"/>
          <p:cNvSpPr>
            <a:spLocks noGrp="1"/>
          </p:cNvSpPr>
          <p:nvPr>
            <p:ph type="title"/>
          </p:nvPr>
        </p:nvSpPr>
        <p:spPr>
          <a:xfrm>
            <a:off x="131760" y="263520"/>
            <a:ext cx="9240480" cy="291600"/>
          </a:xfrm>
          <a:prstGeom prst="rect">
            <a:avLst/>
          </a:prstGeom>
        </p:spPr>
        <p:txBody>
          <a:bodyPr lIns="0" rIns="0" tIns="0" bIns="0"/>
          <a:p>
            <a:pPr>
              <a:lnSpc>
                <a:spcPct val="100000"/>
              </a:lnSpc>
            </a:pPr>
            <a:r>
              <a:rPr b="1" lang="ru-RU" sz="1900" spc="-1" strike="noStrike">
                <a:solidFill>
                  <a:srgbClr val="1f497d"/>
                </a:solidFill>
                <a:latin typeface="Arial"/>
                <a:ea typeface="Arial"/>
              </a:rPr>
              <a:t>Образец заголовка</a:t>
            </a:r>
            <a:endParaRPr b="0" lang="ru-RU" sz="1900" spc="-1" strike="noStrike">
              <a:solidFill>
                <a:srgbClr val="000000"/>
              </a:solidFill>
              <a:latin typeface="Arial"/>
            </a:endParaRPr>
          </a:p>
        </p:txBody>
      </p:sp>
      <p:sp>
        <p:nvSpPr>
          <p:cNvPr id="61" name="PlaceHolder 8"/>
          <p:cNvSpPr>
            <a:spLocks noGrp="1"/>
          </p:cNvSpPr>
          <p:nvPr>
            <p:ph type="sldNum"/>
          </p:nvPr>
        </p:nvSpPr>
        <p:spPr>
          <a:xfrm>
            <a:off x="7594560" y="6643800"/>
            <a:ext cx="2063520" cy="182160"/>
          </a:xfrm>
          <a:prstGeom prst="rect">
            <a:avLst/>
          </a:prstGeom>
        </p:spPr>
        <p:txBody>
          <a:bodyPr lIns="0" rIns="0" tIns="0" bIns="0"/>
          <a:p>
            <a:pPr algn="r">
              <a:lnSpc>
                <a:spcPct val="100000"/>
              </a:lnSpc>
            </a:pPr>
            <a:fld id="{81CF3CE9-8888-4085-BA26-46773BFC624C}" type="slidenum">
              <a:rPr b="0" lang="ru-RU" sz="1200" spc="-1" strike="noStrike">
                <a:solidFill>
                  <a:srgbClr val="000000"/>
                </a:solidFill>
                <a:latin typeface="Arial"/>
              </a:rPr>
              <a:t>&lt;номер&gt;</a:t>
            </a:fld>
            <a:endParaRPr b="0" lang="ru-RU" sz="1200" spc="-1" strike="noStrike">
              <a:latin typeface="Times New Roman"/>
            </a:endParaRPr>
          </a:p>
        </p:txBody>
      </p:sp>
      <p:sp>
        <p:nvSpPr>
          <p:cNvPr id="62" name="PlaceHolder 9"/>
          <p:cNvSpPr>
            <a:spLocks noGrp="1"/>
          </p:cNvSpPr>
          <p:nvPr>
            <p:ph type="body"/>
          </p:nvPr>
        </p:nvSpPr>
        <p:spPr>
          <a:xfrm>
            <a:off x="495000" y="1604520"/>
            <a:ext cx="89150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ru-RU" sz="1400" spc="-1" strike="noStrike">
                <a:solidFill>
                  <a:srgbClr val="000000"/>
                </a:solidFill>
                <a:latin typeface="Arial"/>
              </a:rPr>
              <a:t>Для правки структуры щёлкните мышью</a:t>
            </a:r>
            <a:endParaRPr b="0" lang="ru-RU" sz="14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ru-RU" sz="1600" spc="-1" strike="noStrike">
                <a:solidFill>
                  <a:srgbClr val="000000"/>
                </a:solidFill>
                <a:latin typeface="Arial"/>
              </a:rPr>
              <a:t>Второй уровень структуры</a:t>
            </a:r>
            <a:endParaRPr b="0" lang="ru-RU" sz="16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ru-RU" sz="1600" spc="-1" strike="noStrike">
                <a:solidFill>
                  <a:srgbClr val="000000"/>
                </a:solidFill>
                <a:latin typeface="Arial"/>
              </a:rPr>
              <a:t>Третий уровень структуры</a:t>
            </a:r>
            <a:endParaRPr b="0" lang="ru-RU" sz="16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ru-RU" sz="1600" spc="-1" strike="noStrike">
                <a:solidFill>
                  <a:srgbClr val="000000"/>
                </a:solidFill>
                <a:latin typeface="Arial"/>
              </a:rPr>
              <a:t>Четвёртый уровень структуры</a:t>
            </a:r>
            <a:endParaRPr b="0" lang="ru-RU" sz="16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ru-RU" sz="2000" spc="-1" strike="noStrike">
                <a:solidFill>
                  <a:srgbClr val="000000"/>
                </a:solidFill>
                <a:latin typeface="Arial"/>
              </a:rPr>
              <a:t>Пятый уровень структуры</a:t>
            </a:r>
            <a:endParaRPr b="0" lang="ru-RU"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ru-RU" sz="2000" spc="-1" strike="noStrike">
                <a:solidFill>
                  <a:srgbClr val="000000"/>
                </a:solidFill>
                <a:latin typeface="Arial"/>
              </a:rPr>
              <a:t>Шестой уровень структуры</a:t>
            </a:r>
            <a:endParaRPr b="0" lang="ru-RU"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ru-RU" sz="2000" spc="-1" strike="noStrike">
                <a:solidFill>
                  <a:srgbClr val="000000"/>
                </a:solidFill>
                <a:latin typeface="Arial"/>
              </a:rPr>
              <a:t>Седьмой уровень структуры</a:t>
            </a:r>
            <a:endParaRPr b="0" lang="ru-RU"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9" name="CustomShape 1"/>
          <p:cNvSpPr/>
          <p:nvPr/>
        </p:nvSpPr>
        <p:spPr>
          <a:xfrm flipV="1" rot="16200000">
            <a:off x="4901400" y="1867680"/>
            <a:ext cx="102960" cy="9905760"/>
          </a:xfrm>
          <a:prstGeom prst="rect">
            <a:avLst/>
          </a:prstGeom>
          <a:gradFill>
            <a:gsLst>
              <a:gs pos="0">
                <a:srgbClr val="004e8e"/>
              </a:gs>
              <a:gs pos="100000">
                <a:srgbClr val="ffffff"/>
              </a:gs>
            </a:gsLst>
            <a:lin ang="16200000"/>
          </a:gradFill>
          <a:ln>
            <a:noFill/>
          </a:ln>
        </p:spPr>
        <p:style>
          <a:lnRef idx="0"/>
          <a:fillRef idx="0"/>
          <a:effectRef idx="0"/>
          <a:fontRef idx="minor"/>
        </p:style>
        <p:txBody>
          <a:bodyPr wrap="none" lIns="45720" rIns="45720" tIns="91440" bIns="91440" anchor="ctr" vert="vert"/>
          <a:p>
            <a:pPr algn="ctr">
              <a:lnSpc>
                <a:spcPct val="100000"/>
              </a:lnSpc>
            </a:pPr>
            <a:r>
              <a:rPr b="1" lang="ru-RU" sz="1000" spc="-1" strike="noStrike">
                <a:solidFill>
                  <a:srgbClr val="000000"/>
                </a:solidFill>
                <a:latin typeface="Arial"/>
                <a:ea typeface="ＭＳ Ｐゴシック"/>
              </a:rPr>
              <a:t> </a:t>
            </a:r>
            <a:endParaRPr b="0" lang="ru-RU" sz="1000" spc="-1" strike="noStrike">
              <a:latin typeface="Arial"/>
            </a:endParaRPr>
          </a:p>
        </p:txBody>
      </p:sp>
      <p:sp>
        <p:nvSpPr>
          <p:cNvPr id="100" name="CustomShape 2" hidden="1"/>
          <p:cNvSpPr/>
          <p:nvPr/>
        </p:nvSpPr>
        <p:spPr>
          <a:xfrm>
            <a:off x="135000" y="542880"/>
            <a:ext cx="9526320" cy="243720"/>
          </a:xfrm>
          <a:prstGeom prst="rect">
            <a:avLst/>
          </a:prstGeom>
          <a:noFill/>
          <a:ln>
            <a:noFill/>
          </a:ln>
        </p:spPr>
        <p:style>
          <a:lnRef idx="0"/>
          <a:fillRef idx="0"/>
          <a:effectRef idx="0"/>
          <a:fontRef idx="minor"/>
        </p:style>
        <p:txBody>
          <a:bodyPr lIns="0" rIns="0" tIns="0" bIns="0"/>
          <a:p>
            <a:pPr>
              <a:lnSpc>
                <a:spcPct val="100000"/>
              </a:lnSpc>
            </a:pPr>
            <a:r>
              <a:rPr b="0" lang="ru-RU" sz="1600" spc="-1" strike="noStrike">
                <a:solidFill>
                  <a:srgbClr val="000000"/>
                </a:solidFill>
                <a:latin typeface="Arial"/>
                <a:ea typeface="Arial"/>
              </a:rPr>
              <a:t>Unit of measure</a:t>
            </a:r>
            <a:endParaRPr b="0" lang="ru-RU" sz="1600" spc="-1" strike="noStrike">
              <a:latin typeface="Arial"/>
            </a:endParaRPr>
          </a:p>
        </p:txBody>
      </p:sp>
      <p:sp>
        <p:nvSpPr>
          <p:cNvPr id="101" name="CustomShape 3" hidden="1"/>
          <p:cNvSpPr/>
          <p:nvPr/>
        </p:nvSpPr>
        <p:spPr>
          <a:xfrm>
            <a:off x="138600" y="6434640"/>
            <a:ext cx="9027720" cy="396000"/>
          </a:xfrm>
          <a:prstGeom prst="rect">
            <a:avLst/>
          </a:prstGeom>
          <a:noFill/>
          <a:ln>
            <a:noFill/>
          </a:ln>
        </p:spPr>
        <p:style>
          <a:lnRef idx="0"/>
          <a:fillRef idx="0"/>
          <a:effectRef idx="0"/>
          <a:fontRef idx="minor"/>
        </p:style>
        <p:txBody>
          <a:bodyPr lIns="0" rIns="0" tIns="0" bIns="0" anchor="b"/>
          <a:p>
            <a:pPr marL="574560" indent="-574200">
              <a:lnSpc>
                <a:spcPct val="100000"/>
              </a:lnSpc>
            </a:pPr>
            <a:r>
              <a:rPr b="0" lang="ru-RU" sz="1200" spc="-1" strike="noStrike">
                <a:solidFill>
                  <a:srgbClr val="000000"/>
                </a:solidFill>
                <a:latin typeface="Arial"/>
                <a:ea typeface="Arial"/>
              </a:rPr>
              <a:t>	</a:t>
            </a:r>
            <a:r>
              <a:rPr b="0" lang="ru-RU" sz="1200" spc="-1" strike="noStrike">
                <a:solidFill>
                  <a:srgbClr val="000000"/>
                </a:solidFill>
                <a:latin typeface="Arial"/>
                <a:ea typeface="Arial"/>
              </a:rPr>
              <a:t>*</a:t>
            </a:r>
            <a:r>
              <a:rPr b="0" lang="ru-RU" sz="1200" spc="-1" strike="noStrike">
                <a:solidFill>
                  <a:srgbClr val="000000"/>
                </a:solidFill>
                <a:latin typeface="Arial"/>
                <a:ea typeface="Arial"/>
              </a:rPr>
              <a:t>	</a:t>
            </a:r>
            <a:r>
              <a:rPr b="0" lang="ru-RU" sz="1200" spc="-1" strike="noStrike">
                <a:solidFill>
                  <a:srgbClr val="000000"/>
                </a:solidFill>
                <a:latin typeface="Arial"/>
                <a:ea typeface="Arial"/>
              </a:rPr>
              <a:t>Footnote</a:t>
            </a:r>
            <a:endParaRPr b="0" lang="ru-RU" sz="1200" spc="-1" strike="noStrike">
              <a:latin typeface="Arial"/>
            </a:endParaRPr>
          </a:p>
          <a:p>
            <a:pPr marL="574560" indent="-574200">
              <a:lnSpc>
                <a:spcPct val="100000"/>
              </a:lnSpc>
              <a:spcBef>
                <a:spcPts val="241"/>
              </a:spcBef>
            </a:pPr>
            <a:r>
              <a:rPr b="0" lang="ru-RU" sz="1200" spc="-1" strike="noStrike">
                <a:solidFill>
                  <a:srgbClr val="000000"/>
                </a:solidFill>
                <a:latin typeface="Arial"/>
                <a:ea typeface="Arial"/>
              </a:rPr>
              <a:t>Source:</a:t>
            </a:r>
            <a:r>
              <a:rPr b="0" lang="ru-RU" sz="1200" spc="-1" strike="noStrike">
                <a:solidFill>
                  <a:srgbClr val="000000"/>
                </a:solidFill>
                <a:latin typeface="Arial"/>
                <a:ea typeface="Arial"/>
              </a:rPr>
              <a:t>	</a:t>
            </a:r>
            <a:r>
              <a:rPr b="0" lang="ru-RU" sz="1200" spc="-1" strike="noStrike">
                <a:solidFill>
                  <a:srgbClr val="000000"/>
                </a:solidFill>
                <a:latin typeface="Arial"/>
                <a:ea typeface="Arial"/>
              </a:rPr>
              <a:t>	</a:t>
            </a:r>
            <a:r>
              <a:rPr b="0" lang="ru-RU" sz="1200" spc="-1" strike="noStrike">
                <a:solidFill>
                  <a:srgbClr val="000000"/>
                </a:solidFill>
                <a:latin typeface="Arial"/>
                <a:ea typeface="Arial"/>
              </a:rPr>
              <a:t>Source</a:t>
            </a:r>
            <a:endParaRPr b="0" lang="ru-RU" sz="1200" spc="-1" strike="noStrike">
              <a:latin typeface="Arial"/>
            </a:endParaRPr>
          </a:p>
        </p:txBody>
      </p:sp>
      <p:sp>
        <p:nvSpPr>
          <p:cNvPr id="102" name="CustomShape 4" hidden="1"/>
          <p:cNvSpPr/>
          <p:nvPr/>
        </p:nvSpPr>
        <p:spPr>
          <a:xfrm rot="5400000">
            <a:off x="8944920" y="2791800"/>
            <a:ext cx="1766880" cy="91440"/>
          </a:xfrm>
          <a:prstGeom prst="rect">
            <a:avLst/>
          </a:prstGeom>
          <a:noFill/>
          <a:ln>
            <a:noFill/>
          </a:ln>
        </p:spPr>
        <p:style>
          <a:lnRef idx="0"/>
          <a:fillRef idx="0"/>
          <a:effectRef idx="0"/>
          <a:fontRef idx="minor"/>
        </p:style>
        <p:txBody>
          <a:bodyPr wrap="none" lIns="0" rIns="0" tIns="0" bIns="0"/>
          <a:p>
            <a:pPr>
              <a:lnSpc>
                <a:spcPct val="100000"/>
              </a:lnSpc>
            </a:pPr>
            <a:r>
              <a:rPr b="0" lang="ru-RU" sz="600" spc="-1" strike="noStrike">
                <a:solidFill>
                  <a:srgbClr val="000000"/>
                </a:solidFill>
                <a:latin typeface="Arial"/>
                <a:ea typeface="Arial"/>
              </a:rPr>
              <a:t>Working Draft - Last Modified 5/18/2006 3:33:57 PM</a:t>
            </a:r>
            <a:endParaRPr b="0" lang="ru-RU" sz="600" spc="-1" strike="noStrike">
              <a:latin typeface="Arial"/>
            </a:endParaRPr>
          </a:p>
        </p:txBody>
      </p:sp>
      <p:sp>
        <p:nvSpPr>
          <p:cNvPr id="103" name="CustomShape 5" hidden="1"/>
          <p:cNvSpPr/>
          <p:nvPr/>
        </p:nvSpPr>
        <p:spPr>
          <a:xfrm rot="5400000">
            <a:off x="9318960" y="4330440"/>
            <a:ext cx="1018800" cy="91440"/>
          </a:xfrm>
          <a:prstGeom prst="rect">
            <a:avLst/>
          </a:prstGeom>
          <a:noFill/>
          <a:ln>
            <a:noFill/>
          </a:ln>
        </p:spPr>
        <p:style>
          <a:lnRef idx="0"/>
          <a:fillRef idx="0"/>
          <a:effectRef idx="0"/>
          <a:fontRef idx="minor"/>
        </p:style>
        <p:txBody>
          <a:bodyPr wrap="none" lIns="0" rIns="0" tIns="0" bIns="0"/>
          <a:p>
            <a:pPr>
              <a:lnSpc>
                <a:spcPct val="100000"/>
              </a:lnSpc>
            </a:pPr>
            <a:r>
              <a:rPr b="0" lang="ru-RU" sz="600" spc="-1" strike="noStrike">
                <a:solidFill>
                  <a:srgbClr val="000000"/>
                </a:solidFill>
                <a:latin typeface="Arial"/>
                <a:ea typeface="Arial"/>
              </a:rPr>
              <a:t>Printed 5/18/2006 3:13:26 PM</a:t>
            </a:r>
            <a:endParaRPr b="0" lang="ru-RU" sz="600" spc="-1" strike="noStrike">
              <a:latin typeface="Arial"/>
            </a:endParaRPr>
          </a:p>
        </p:txBody>
      </p:sp>
      <p:sp>
        <p:nvSpPr>
          <p:cNvPr id="104" name="CustomShape 6"/>
          <p:cNvSpPr/>
          <p:nvPr/>
        </p:nvSpPr>
        <p:spPr>
          <a:xfrm rot="5400000">
            <a:off x="4853160" y="-4852800"/>
            <a:ext cx="204480" cy="9910440"/>
          </a:xfrm>
          <a:prstGeom prst="rect">
            <a:avLst/>
          </a:prstGeom>
          <a:gradFill>
            <a:gsLst>
              <a:gs pos="0">
                <a:srgbClr val="004e8e"/>
              </a:gs>
              <a:gs pos="100000">
                <a:srgbClr val="ffffff"/>
              </a:gs>
            </a:gsLst>
            <a:lin ang="16200000"/>
          </a:gradFill>
          <a:ln>
            <a:noFill/>
          </a:ln>
        </p:spPr>
        <p:style>
          <a:lnRef idx="0"/>
          <a:fillRef idx="0"/>
          <a:effectRef idx="0"/>
          <a:fontRef idx="minor"/>
        </p:style>
      </p:sp>
      <p:pic>
        <p:nvPicPr>
          <p:cNvPr id="105" name="Picture 11" descr=""/>
          <p:cNvPicPr/>
          <p:nvPr/>
        </p:nvPicPr>
        <p:blipFill>
          <a:blip r:embed="rId2"/>
          <a:stretch/>
        </p:blipFill>
        <p:spPr>
          <a:xfrm>
            <a:off x="9361440" y="155520"/>
            <a:ext cx="482400" cy="568080"/>
          </a:xfrm>
          <a:prstGeom prst="rect">
            <a:avLst/>
          </a:prstGeom>
          <a:ln w="9360">
            <a:noFill/>
          </a:ln>
        </p:spPr>
      </p:pic>
      <p:sp>
        <p:nvSpPr>
          <p:cNvPr id="106" name="PlaceHolder 7"/>
          <p:cNvSpPr>
            <a:spLocks noGrp="1"/>
          </p:cNvSpPr>
          <p:nvPr>
            <p:ph type="title"/>
          </p:nvPr>
        </p:nvSpPr>
        <p:spPr>
          <a:xfrm>
            <a:off x="131760" y="263520"/>
            <a:ext cx="9240480" cy="291600"/>
          </a:xfrm>
          <a:prstGeom prst="rect">
            <a:avLst/>
          </a:prstGeom>
        </p:spPr>
        <p:txBody>
          <a:bodyPr lIns="0" rIns="0" tIns="0" bIns="0"/>
          <a:p>
            <a:pPr>
              <a:lnSpc>
                <a:spcPct val="100000"/>
              </a:lnSpc>
            </a:pPr>
            <a:r>
              <a:rPr b="1" lang="ru-RU" sz="1900" spc="-1" strike="noStrike">
                <a:solidFill>
                  <a:srgbClr val="1f497d"/>
                </a:solidFill>
                <a:latin typeface="Arial"/>
                <a:ea typeface="Arial"/>
              </a:rPr>
              <a:t>Образец заголовка</a:t>
            </a:r>
            <a:endParaRPr b="0" lang="ru-RU" sz="1900" spc="-1" strike="noStrike">
              <a:solidFill>
                <a:srgbClr val="000000"/>
              </a:solidFill>
              <a:latin typeface="Arial"/>
            </a:endParaRPr>
          </a:p>
        </p:txBody>
      </p:sp>
      <p:sp>
        <p:nvSpPr>
          <p:cNvPr id="107" name="PlaceHolder 8"/>
          <p:cNvSpPr>
            <a:spLocks noGrp="1"/>
          </p:cNvSpPr>
          <p:nvPr>
            <p:ph type="body"/>
          </p:nvPr>
        </p:nvSpPr>
        <p:spPr>
          <a:xfrm>
            <a:off x="135000" y="1298520"/>
            <a:ext cx="9526320" cy="1199880"/>
          </a:xfrm>
          <a:prstGeom prst="rect">
            <a:avLst/>
          </a:prstGeom>
        </p:spPr>
        <p:txBody>
          <a:bodyPr lIns="0" rIns="0" tIns="0" bIns="0"/>
          <a:p>
            <a:pPr marL="349200" indent="-348840">
              <a:lnSpc>
                <a:spcPct val="100000"/>
              </a:lnSpc>
              <a:buClr>
                <a:srgbClr val="000000"/>
              </a:buClr>
              <a:buSzPct val="120000"/>
              <a:buFont typeface="Symbol" charset="2"/>
              <a:buChar char=""/>
            </a:pPr>
            <a:r>
              <a:rPr b="0" lang="ru-RU" sz="1400" spc="-1" strike="noStrike">
                <a:solidFill>
                  <a:srgbClr val="000000"/>
                </a:solidFill>
                <a:latin typeface="Arial"/>
                <a:ea typeface="Arial"/>
              </a:rPr>
              <a:t>Образец текста</a:t>
            </a:r>
            <a:endParaRPr b="0" lang="ru-RU" sz="1400" spc="-1" strike="noStrike">
              <a:solidFill>
                <a:srgbClr val="000000"/>
              </a:solidFill>
              <a:latin typeface="Arial"/>
            </a:endParaRPr>
          </a:p>
          <a:p>
            <a:pPr lvl="1" marL="146160" indent="-144000">
              <a:lnSpc>
                <a:spcPct val="100000"/>
              </a:lnSpc>
              <a:buClr>
                <a:srgbClr val="000000"/>
              </a:buClr>
              <a:buSzPct val="120000"/>
              <a:buFont typeface="Symbol" charset="2"/>
              <a:buChar char=""/>
            </a:pPr>
            <a:r>
              <a:rPr b="0" lang="ru-RU" sz="1600" spc="-1" strike="noStrike">
                <a:solidFill>
                  <a:srgbClr val="000000"/>
                </a:solidFill>
                <a:latin typeface="Arial"/>
                <a:ea typeface="Arial"/>
              </a:rPr>
              <a:t>Второй уровень</a:t>
            </a:r>
            <a:endParaRPr b="0" lang="ru-RU" sz="1600" spc="-1" strike="noStrike">
              <a:solidFill>
                <a:srgbClr val="000000"/>
              </a:solidFill>
              <a:latin typeface="Arial"/>
            </a:endParaRPr>
          </a:p>
          <a:p>
            <a:pPr lvl="2" marL="299880" indent="-150480">
              <a:lnSpc>
                <a:spcPct val="100000"/>
              </a:lnSpc>
              <a:buClr>
                <a:srgbClr val="000000"/>
              </a:buClr>
              <a:buFont typeface="Symbol" charset="2"/>
              <a:buChar char=""/>
            </a:pPr>
            <a:r>
              <a:rPr b="0" lang="ru-RU" sz="1600" spc="-1" strike="noStrike">
                <a:solidFill>
                  <a:srgbClr val="000000"/>
                </a:solidFill>
                <a:latin typeface="Arial"/>
                <a:ea typeface="Arial"/>
              </a:rPr>
              <a:t>Третий уровень</a:t>
            </a:r>
            <a:endParaRPr b="0" lang="ru-RU" sz="1600" spc="-1" strike="noStrike">
              <a:solidFill>
                <a:srgbClr val="000000"/>
              </a:solidFill>
              <a:latin typeface="Arial"/>
            </a:endParaRPr>
          </a:p>
          <a:p>
            <a:pPr lvl="3" marL="439560" indent="-136080">
              <a:lnSpc>
                <a:spcPct val="100000"/>
              </a:lnSpc>
              <a:buClr>
                <a:srgbClr val="000000"/>
              </a:buClr>
              <a:buSzPct val="89000"/>
              <a:buFont typeface="Symbol" charset="2"/>
              <a:buChar char=""/>
            </a:pPr>
            <a:r>
              <a:rPr b="0" lang="ru-RU" sz="1600" spc="-1" strike="noStrike">
                <a:solidFill>
                  <a:srgbClr val="000000"/>
                </a:solidFill>
                <a:latin typeface="Arial"/>
                <a:ea typeface="Arial"/>
              </a:rPr>
              <a:t>Четвертый уровень</a:t>
            </a:r>
            <a:endParaRPr b="0" lang="ru-RU" sz="1600" spc="-1" strike="noStrike">
              <a:solidFill>
                <a:srgbClr val="000000"/>
              </a:solidFill>
              <a:latin typeface="Arial"/>
            </a:endParaRPr>
          </a:p>
          <a:p>
            <a:pPr lvl="4" marL="593640" indent="-150480">
              <a:lnSpc>
                <a:spcPct val="100000"/>
              </a:lnSpc>
              <a:buClr>
                <a:srgbClr val="000000"/>
              </a:buClr>
              <a:buSzPct val="75000"/>
              <a:buFont typeface="Symbol" charset="2"/>
              <a:buChar char=""/>
            </a:pPr>
            <a:r>
              <a:rPr b="0" lang="ru-RU" sz="1600" spc="-1" strike="noStrike">
                <a:solidFill>
                  <a:srgbClr val="000000"/>
                </a:solidFill>
                <a:latin typeface="Arial"/>
                <a:ea typeface="Arial"/>
              </a:rPr>
              <a:t>Пятый уровень</a:t>
            </a:r>
            <a:endParaRPr b="0" lang="ru-RU" sz="1600" spc="-1" strike="noStrike">
              <a:solidFill>
                <a:srgbClr val="000000"/>
              </a:solidFill>
              <a:latin typeface="Arial"/>
            </a:endParaRPr>
          </a:p>
        </p:txBody>
      </p:sp>
      <p:sp>
        <p:nvSpPr>
          <p:cNvPr id="108" name="PlaceHolder 9"/>
          <p:cNvSpPr>
            <a:spLocks noGrp="1"/>
          </p:cNvSpPr>
          <p:nvPr>
            <p:ph type="sldNum"/>
          </p:nvPr>
        </p:nvSpPr>
        <p:spPr>
          <a:xfrm>
            <a:off x="7594560" y="6643800"/>
            <a:ext cx="2063520" cy="182160"/>
          </a:xfrm>
          <a:prstGeom prst="rect">
            <a:avLst/>
          </a:prstGeom>
        </p:spPr>
        <p:txBody>
          <a:bodyPr lIns="0" rIns="0" tIns="0" bIns="0"/>
          <a:p>
            <a:pPr algn="r">
              <a:lnSpc>
                <a:spcPct val="100000"/>
              </a:lnSpc>
            </a:pPr>
            <a:fld id="{08BE08A6-D774-4664-9ED7-3709C41766E4}" type="slidenum">
              <a:rPr b="0" lang="ru-RU" sz="1200" spc="-1" strike="noStrike">
                <a:solidFill>
                  <a:srgbClr val="000000"/>
                </a:solidFill>
                <a:latin typeface="Arial"/>
              </a:rPr>
              <a:t>&lt;номер&gt;</a:t>
            </a:fld>
            <a:endParaRPr b="0" lang="ru-RU" sz="1200" spc="-1" strike="noStrike">
              <a:latin typeface="Times New Roman"/>
            </a:endParaRPr>
          </a:p>
        </p:txBody>
      </p:sp>
    </p:spTree>
  </p:cSld>
  <p:clrMap bg1="lt1" bg2="lt2" tx1="dk1" tx2="dk2" accent1="accent1" accent2="accent2" accent3="accent3" accent4="accent4" accent5="accent5" accent6="accent6" hlink="hlink" folHlink="folHlink"/>
  <p:sldLayoutIdLst>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Lst>
</p:sldMaster>
</file>

<file path=ppt/slides/_rels/slide1.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image" Target="../media/image5.jpeg"/><Relationship Id="rId3" Type="http://schemas.openxmlformats.org/officeDocument/2006/relationships/slideLayout" Target="../slideLayouts/slideLayout2.xml"/><Relationship Id="rId4"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hyperlink" Target="mailto:fond@mosreg-garant.ru" TargetMode="External"/><Relationship Id="rId2" Type="http://schemas.openxmlformats.org/officeDocument/2006/relationships/hyperlink" Target="http://www.mosreg-garant.ru/" TargetMode="External"/><Relationship Id="rId3" Type="http://schemas.openxmlformats.org/officeDocument/2006/relationships/image" Target="../media/image16.jpeg"/><Relationship Id="rId4" Type="http://schemas.openxmlformats.org/officeDocument/2006/relationships/slideLayout" Target="../slideLayouts/slideLayout17.xml"/>
</Relationships>
</file>

<file path=ppt/slides/_rels/slide2.xml.rels><?xml version="1.0" encoding="UTF-8"?>
<Relationships xmlns="http://schemas.openxmlformats.org/package/2006/relationships"><Relationship Id="rId1" Type="http://schemas.openxmlformats.org/officeDocument/2006/relationships/image" Target="../media/image6.jpeg"/><Relationship Id="rId2" Type="http://schemas.openxmlformats.org/officeDocument/2006/relationships/image" Target="../media/image7.jpeg"/><Relationship Id="rId3" Type="http://schemas.openxmlformats.org/officeDocument/2006/relationships/image" Target="../media/image8.png"/><Relationship Id="rId4" Type="http://schemas.openxmlformats.org/officeDocument/2006/relationships/slideLayout" Target="../slideLayouts/slideLayout17.xml"/>
</Relationships>
</file>

<file path=ppt/slides/_rels/slide3.xml.rels><?xml version="1.0" encoding="UTF-8"?>
<Relationships xmlns="http://schemas.openxmlformats.org/package/2006/relationships"><Relationship Id="rId1" Type="http://schemas.openxmlformats.org/officeDocument/2006/relationships/image" Target="../media/image9.jpeg"/><Relationship Id="rId2" Type="http://schemas.openxmlformats.org/officeDocument/2006/relationships/slideLayout" Target="../slideLayouts/slideLayout17.xml"/>
</Relationships>
</file>

<file path=ppt/slides/_rels/slide4.xml.rels><?xml version="1.0" encoding="UTF-8"?>
<Relationships xmlns="http://schemas.openxmlformats.org/package/2006/relationships"><Relationship Id="rId1" Type="http://schemas.openxmlformats.org/officeDocument/2006/relationships/image" Target="../media/image10.jpeg"/><Relationship Id="rId2" Type="http://schemas.openxmlformats.org/officeDocument/2006/relationships/slideLayout" Target="../slideLayouts/slideLayout17.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7.xml"/>
</Relationships>
</file>

<file path=ppt/slides/_rels/slide6.xml.rels><?xml version="1.0" encoding="UTF-8"?>
<Relationships xmlns="http://schemas.openxmlformats.org/package/2006/relationships"><Relationship Id="rId1" Type="http://schemas.openxmlformats.org/officeDocument/2006/relationships/image" Target="../media/image11.jpeg"/><Relationship Id="rId2" Type="http://schemas.openxmlformats.org/officeDocument/2006/relationships/slideLayout" Target="../slideLayouts/slideLayout25.xml"/>
</Relationships>
</file>

<file path=ppt/slides/_rels/slide7.xml.rels><?xml version="1.0" encoding="UTF-8"?>
<Relationships xmlns="http://schemas.openxmlformats.org/package/2006/relationships"><Relationship Id="rId1" Type="http://schemas.openxmlformats.org/officeDocument/2006/relationships/image" Target="../media/image12.jpeg"/><Relationship Id="rId2" Type="http://schemas.openxmlformats.org/officeDocument/2006/relationships/slideLayout" Target="../slideLayouts/slideLayout17.xml"/>
</Relationships>
</file>

<file path=ppt/slides/_rels/slide8.xml.rels><?xml version="1.0" encoding="UTF-8"?>
<Relationships xmlns="http://schemas.openxmlformats.org/package/2006/relationships"><Relationship Id="rId1" Type="http://schemas.openxmlformats.org/officeDocument/2006/relationships/image" Target="../media/image13.jpeg"/><Relationship Id="rId2" Type="http://schemas.openxmlformats.org/officeDocument/2006/relationships/slideLayout" Target="../slideLayouts/slideLayout17.xml"/>
</Relationships>
</file>

<file path=ppt/slides/_rels/slide9.xml.rels><?xml version="1.0" encoding="UTF-8"?>
<Relationships xmlns="http://schemas.openxmlformats.org/package/2006/relationships"><Relationship Id="rId1" Type="http://schemas.openxmlformats.org/officeDocument/2006/relationships/image" Target="../media/image14.png"/><Relationship Id="rId2" Type="http://schemas.openxmlformats.org/officeDocument/2006/relationships/image" Target="../media/image15.png"/><Relationship Id="rId3" Type="http://schemas.openxmlformats.org/officeDocument/2006/relationships/slideLayout" Target="../slideLayouts/slideLayout17.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50" name="Picture 3" descr=""/>
          <p:cNvPicPr/>
          <p:nvPr/>
        </p:nvPicPr>
        <p:blipFill>
          <a:blip r:embed="rId1"/>
          <a:stretch/>
        </p:blipFill>
        <p:spPr>
          <a:xfrm>
            <a:off x="428760" y="822240"/>
            <a:ext cx="1236240" cy="1452240"/>
          </a:xfrm>
          <a:prstGeom prst="rect">
            <a:avLst/>
          </a:prstGeom>
          <a:ln>
            <a:noFill/>
          </a:ln>
        </p:spPr>
      </p:pic>
      <p:sp>
        <p:nvSpPr>
          <p:cNvPr id="151" name="TextShape 1"/>
          <p:cNvSpPr txBox="1"/>
          <p:nvPr/>
        </p:nvSpPr>
        <p:spPr>
          <a:xfrm>
            <a:off x="3904920" y="4261680"/>
            <a:ext cx="4346280" cy="276480"/>
          </a:xfrm>
          <a:prstGeom prst="rect">
            <a:avLst/>
          </a:prstGeom>
          <a:noFill/>
          <a:ln w="9360">
            <a:noFill/>
          </a:ln>
        </p:spPr>
        <p:txBody>
          <a:bodyPr lIns="0" rIns="0" tIns="0" bIns="0"/>
          <a:p>
            <a:pPr algn="ctr"/>
            <a:endParaRPr b="0" lang="ru-RU" sz="3200" spc="-1" strike="noStrike">
              <a:latin typeface="Arial"/>
            </a:endParaRPr>
          </a:p>
        </p:txBody>
      </p:sp>
      <p:sp>
        <p:nvSpPr>
          <p:cNvPr id="152" name="CustomShape 2"/>
          <p:cNvSpPr/>
          <p:nvPr/>
        </p:nvSpPr>
        <p:spPr>
          <a:xfrm>
            <a:off x="2266920" y="552240"/>
            <a:ext cx="7105320" cy="5505120"/>
          </a:xfrm>
          <a:prstGeom prst="rect">
            <a:avLst/>
          </a:prstGeom>
          <a:blipFill>
            <a:blip r:embed="rId2"/>
            <a:stretch>
              <a:fillRect l="-158714" t="0" r="-158714" b="0"/>
            </a:stretch>
          </a:blipFill>
          <a:ln>
            <a:noFill/>
          </a:ln>
        </p:spPr>
        <p:style>
          <a:lnRef idx="0">
            <a:schemeClr val="accent1">
              <a:hueOff val="0"/>
              <a:satOff val="0"/>
              <a:lumOff val="0"/>
              <a:alphaOff val="0"/>
            </a:schemeClr>
          </a:lnRef>
          <a:fillRef idx="0"/>
          <a:effectRef idx="0">
            <a:schemeClr val="accent1">
              <a:tint val="40000"/>
              <a:hueOff val="0"/>
              <a:satOff val="0"/>
              <a:lumOff val="0"/>
              <a:alphaOff val="0"/>
            </a:schemeClr>
          </a:effectRef>
          <a:fontRef idx="minor"/>
        </p:style>
      </p:sp>
      <p:sp>
        <p:nvSpPr>
          <p:cNvPr id="153" name="CustomShape 3"/>
          <p:cNvSpPr/>
          <p:nvPr/>
        </p:nvSpPr>
        <p:spPr>
          <a:xfrm>
            <a:off x="2751840" y="5519880"/>
            <a:ext cx="6620400" cy="1075680"/>
          </a:xfrm>
          <a:prstGeom prst="rect">
            <a:avLst/>
          </a:prstGeom>
          <a:ln>
            <a:round/>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p:style>
      </p:sp>
      <p:sp>
        <p:nvSpPr>
          <p:cNvPr id="154" name="CustomShape 4"/>
          <p:cNvSpPr/>
          <p:nvPr/>
        </p:nvSpPr>
        <p:spPr>
          <a:xfrm>
            <a:off x="2715480" y="5519880"/>
            <a:ext cx="6656760" cy="1075680"/>
          </a:xfrm>
          <a:prstGeom prst="rect">
            <a:avLst/>
          </a:prstGeom>
          <a:solidFill>
            <a:schemeClr val="accent1">
              <a:lumMod val="60000"/>
              <a:lumOff val="40000"/>
            </a:schemeClr>
          </a:solidFill>
          <a:ln>
            <a:noFill/>
          </a:ln>
        </p:spPr>
        <p:style>
          <a:lnRef idx="0"/>
          <a:fillRef idx="0"/>
          <a:effectRef idx="0"/>
          <a:fontRef idx="minor"/>
        </p:style>
        <p:txBody>
          <a:bodyPr lIns="63000" rIns="63000" tIns="63000" bIns="63000" anchor="ctr"/>
          <a:p>
            <a:pPr algn="ctr">
              <a:lnSpc>
                <a:spcPct val="90000"/>
              </a:lnSpc>
              <a:spcAft>
                <a:spcPts val="119"/>
              </a:spcAft>
            </a:pPr>
            <a:r>
              <a:rPr b="0" lang="ru-RU" sz="2400" spc="-1" strike="noStrike">
                <a:solidFill>
                  <a:srgbClr val="17375e"/>
                </a:solidFill>
                <a:latin typeface="Arial"/>
              </a:rPr>
              <a:t>Московский областной гарантийный фонд</a:t>
            </a:r>
            <a:endParaRPr b="0" lang="ru-RU" sz="2400" spc="-1" strike="noStrike">
              <a:latin typeface="Arial"/>
            </a:endParaRPr>
          </a:p>
          <a:p>
            <a:pPr algn="ctr">
              <a:lnSpc>
                <a:spcPct val="90000"/>
              </a:lnSpc>
              <a:spcAft>
                <a:spcPts val="119"/>
              </a:spcAft>
            </a:pPr>
            <a:endParaRPr b="0" lang="ru-RU" sz="2400" spc="-1" strike="noStrike">
              <a:latin typeface="Arial"/>
            </a:endParaRPr>
          </a:p>
        </p:txBody>
      </p:sp>
    </p:spTree>
  </p:cSld>
  <p:timing>
    <p:tnLst>
      <p:par>
        <p:cTn id="1" dur="indefinite" restart="never" nodeType="tmRoot">
          <p:childTnLst>
            <p:seq>
              <p:cTn id="2" nodeType="mainSeq"/>
              <p:prevCondLst>
                <p:cond delay="0" evt="onPrev">
                  <p:tgtEl>
                    <p:sldTgt/>
                  </p:tgtEl>
                </p:cond>
              </p:prevCondLst>
              <p:nextCondLst>
                <p:cond delay="0" evt="onNext">
                  <p:tgtEl>
                    <p:sldTgt/>
                  </p:tgtEl>
                </p:cond>
              </p:nextCondLst>
            </p:seq>
          </p:childTnLst>
        </p:cTn>
      </p:par>
    </p:tnLst>
  </p:timing>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8" name="TextShape 1"/>
          <p:cNvSpPr txBox="1"/>
          <p:nvPr/>
        </p:nvSpPr>
        <p:spPr>
          <a:xfrm>
            <a:off x="7594560" y="6643800"/>
            <a:ext cx="2063520" cy="182160"/>
          </a:xfrm>
          <a:prstGeom prst="rect">
            <a:avLst/>
          </a:prstGeom>
          <a:noFill/>
          <a:ln w="9360">
            <a:noFill/>
          </a:ln>
        </p:spPr>
        <p:txBody>
          <a:bodyPr lIns="0" rIns="0" tIns="0" bIns="0"/>
          <a:p>
            <a:pPr algn="r">
              <a:lnSpc>
                <a:spcPct val="100000"/>
              </a:lnSpc>
            </a:pPr>
            <a:fld id="{72D2EE7A-E30B-45E9-AF3E-631A07D0E481}" type="slidenum">
              <a:rPr b="0" lang="ru-RU" sz="1200" spc="-1" strike="noStrike">
                <a:solidFill>
                  <a:srgbClr val="000000"/>
                </a:solidFill>
                <a:latin typeface="Arial"/>
              </a:rPr>
              <a:t>&lt;номер&gt;</a:t>
            </a:fld>
            <a:endParaRPr b="0" lang="ru-RU" sz="1200" spc="-1" strike="noStrike">
              <a:latin typeface="Times New Roman"/>
            </a:endParaRPr>
          </a:p>
        </p:txBody>
      </p:sp>
      <p:sp>
        <p:nvSpPr>
          <p:cNvPr id="219" name="CustomShape 2"/>
          <p:cNvSpPr/>
          <p:nvPr/>
        </p:nvSpPr>
        <p:spPr>
          <a:xfrm>
            <a:off x="4826160" y="1314360"/>
            <a:ext cx="4831920" cy="3107880"/>
          </a:xfrm>
          <a:prstGeom prst="rect">
            <a:avLst/>
          </a:prstGeom>
          <a:noFill/>
          <a:ln>
            <a:noFill/>
          </a:ln>
        </p:spPr>
        <p:style>
          <a:lnRef idx="0"/>
          <a:fillRef idx="0"/>
          <a:effectRef idx="0"/>
          <a:fontRef idx="minor"/>
        </p:style>
        <p:txBody>
          <a:bodyPr lIns="90000" rIns="90000" tIns="45000" bIns="45000"/>
          <a:p>
            <a:pPr>
              <a:lnSpc>
                <a:spcPct val="100000"/>
              </a:lnSpc>
            </a:pPr>
            <a:r>
              <a:rPr b="0" i="1" lang="ru-RU" sz="1800" spc="-1" strike="noStrike">
                <a:solidFill>
                  <a:srgbClr val="000000"/>
                </a:solidFill>
                <a:latin typeface="Arial"/>
              </a:rPr>
              <a:t>Адрес места нахождения офиса: </a:t>
            </a:r>
            <a:endParaRPr b="0" lang="ru-RU" sz="1800" spc="-1" strike="noStrike">
              <a:latin typeface="Arial"/>
            </a:endParaRPr>
          </a:p>
          <a:p>
            <a:pPr>
              <a:lnSpc>
                <a:spcPct val="100000"/>
              </a:lnSpc>
            </a:pPr>
            <a:endParaRPr b="0" lang="ru-RU" sz="1800" spc="-1" strike="noStrike">
              <a:latin typeface="Arial"/>
            </a:endParaRPr>
          </a:p>
          <a:p>
            <a:pPr>
              <a:lnSpc>
                <a:spcPct val="100000"/>
              </a:lnSpc>
            </a:pPr>
            <a:r>
              <a:rPr b="1" lang="ru-RU" sz="1800" spc="-1" strike="noStrike">
                <a:solidFill>
                  <a:srgbClr val="000000"/>
                </a:solidFill>
                <a:latin typeface="Arial"/>
              </a:rPr>
              <a:t>143407, Московская обл., </a:t>
            </a:r>
            <a:endParaRPr b="0" lang="ru-RU" sz="1800" spc="-1" strike="noStrike">
              <a:latin typeface="Arial"/>
            </a:endParaRPr>
          </a:p>
          <a:p>
            <a:pPr>
              <a:lnSpc>
                <a:spcPct val="100000"/>
              </a:lnSpc>
            </a:pPr>
            <a:r>
              <a:rPr b="1" lang="ru-RU" sz="1800" spc="-1" strike="noStrike">
                <a:solidFill>
                  <a:srgbClr val="000000"/>
                </a:solidFill>
                <a:latin typeface="Arial"/>
              </a:rPr>
              <a:t>г. Красногорск, бульвар Строителей д.4. кор.1 бизнес-центр «Кубик», оф.11</a:t>
            </a:r>
            <a:endParaRPr b="0" lang="ru-RU" sz="1800" spc="-1" strike="noStrike">
              <a:latin typeface="Arial"/>
            </a:endParaRPr>
          </a:p>
          <a:p>
            <a:pPr>
              <a:lnSpc>
                <a:spcPct val="100000"/>
              </a:lnSpc>
            </a:pPr>
            <a:r>
              <a:rPr b="1" lang="ru-RU" sz="1800" spc="-1" strike="noStrike">
                <a:solidFill>
                  <a:srgbClr val="000000"/>
                </a:solidFill>
                <a:latin typeface="Arial"/>
              </a:rPr>
              <a:t>(ст. метро Мякинино)</a:t>
            </a:r>
            <a:endParaRPr b="0" lang="ru-RU" sz="1800" spc="-1" strike="noStrike">
              <a:latin typeface="Arial"/>
            </a:endParaRPr>
          </a:p>
          <a:p>
            <a:pPr>
              <a:lnSpc>
                <a:spcPct val="100000"/>
              </a:lnSpc>
            </a:pPr>
            <a:endParaRPr b="0" lang="ru-RU" sz="1800" spc="-1" strike="noStrike">
              <a:latin typeface="Arial"/>
            </a:endParaRPr>
          </a:p>
          <a:p>
            <a:pPr>
              <a:lnSpc>
                <a:spcPct val="100000"/>
              </a:lnSpc>
            </a:pPr>
            <a:r>
              <a:rPr b="1" lang="ru-RU" sz="1800" spc="-1" strike="noStrike">
                <a:solidFill>
                  <a:srgbClr val="000000"/>
                </a:solidFill>
                <a:latin typeface="Arial"/>
              </a:rPr>
              <a:t>Телефон/факс:  8(495) 730-50-52</a:t>
            </a:r>
            <a:endParaRPr b="0" lang="ru-RU" sz="1800" spc="-1" strike="noStrike">
              <a:latin typeface="Arial"/>
            </a:endParaRPr>
          </a:p>
          <a:p>
            <a:pPr>
              <a:lnSpc>
                <a:spcPct val="100000"/>
              </a:lnSpc>
            </a:pPr>
            <a:r>
              <a:rPr b="1" lang="ru-RU" sz="1800" spc="-1" strike="noStrike">
                <a:solidFill>
                  <a:srgbClr val="000000"/>
                </a:solidFill>
                <a:latin typeface="Arial"/>
              </a:rPr>
              <a:t>E-mail: </a:t>
            </a:r>
            <a:r>
              <a:rPr b="1" lang="ru-RU" sz="1800" spc="-1" strike="noStrike" u="sng">
                <a:solidFill>
                  <a:srgbClr val="0000ff"/>
                </a:solidFill>
                <a:uFillTx/>
                <a:latin typeface="Arial"/>
                <a:hlinkClick r:id="rId1"/>
              </a:rPr>
              <a:t>fond@mosreg-garant.ru</a:t>
            </a:r>
            <a:r>
              <a:rPr b="1" lang="ru-RU" sz="1800" spc="-1" strike="noStrike">
                <a:solidFill>
                  <a:srgbClr val="000000"/>
                </a:solidFill>
                <a:latin typeface="Arial"/>
              </a:rPr>
              <a:t>  </a:t>
            </a:r>
            <a:endParaRPr b="0" lang="ru-RU" sz="1800" spc="-1" strike="noStrike">
              <a:latin typeface="Arial"/>
            </a:endParaRPr>
          </a:p>
          <a:p>
            <a:pPr>
              <a:lnSpc>
                <a:spcPct val="100000"/>
              </a:lnSpc>
            </a:pPr>
            <a:r>
              <a:rPr b="1" lang="ru-RU" sz="1800" spc="-1" strike="noStrike" u="sng">
                <a:solidFill>
                  <a:srgbClr val="0000ff"/>
                </a:solidFill>
                <a:uFillTx/>
                <a:latin typeface="Arial"/>
                <a:hlinkClick r:id="rId2"/>
              </a:rPr>
              <a:t>www.mosreg-garant.ru</a:t>
            </a:r>
            <a:endParaRPr b="0" lang="ru-RU" sz="1800" spc="-1" strike="noStrike">
              <a:latin typeface="Arial"/>
            </a:endParaRPr>
          </a:p>
          <a:p>
            <a:pPr>
              <a:lnSpc>
                <a:spcPct val="100000"/>
              </a:lnSpc>
            </a:pPr>
            <a:endParaRPr b="0" lang="ru-RU" sz="1800" spc="-1" strike="noStrike">
              <a:latin typeface="Arial"/>
            </a:endParaRPr>
          </a:p>
        </p:txBody>
      </p:sp>
      <p:pic>
        <p:nvPicPr>
          <p:cNvPr id="220" name="Picture 2" descr=""/>
          <p:cNvPicPr/>
          <p:nvPr/>
        </p:nvPicPr>
        <p:blipFill>
          <a:blip r:embed="rId3"/>
          <a:stretch/>
        </p:blipFill>
        <p:spPr>
          <a:xfrm>
            <a:off x="254160" y="1663560"/>
            <a:ext cx="4241520" cy="1841040"/>
          </a:xfrm>
          <a:prstGeom prst="rect">
            <a:avLst/>
          </a:prstGeom>
          <a:ln>
            <a:noFill/>
          </a:ln>
        </p:spPr>
      </p:pic>
    </p:spTree>
  </p:cSld>
  <p:timing>
    <p:tnLst>
      <p:par>
        <p:cTn id="19" dur="indefinite" restart="never" nodeType="tmRoot">
          <p:childTnLst>
            <p:seq>
              <p:cTn id="20" nodeType="mainSeq"/>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5" name="TextShape 1"/>
          <p:cNvSpPr txBox="1"/>
          <p:nvPr/>
        </p:nvSpPr>
        <p:spPr>
          <a:xfrm>
            <a:off x="2348280" y="390600"/>
            <a:ext cx="6778080" cy="509040"/>
          </a:xfrm>
          <a:prstGeom prst="rect">
            <a:avLst/>
          </a:prstGeom>
          <a:noFill/>
          <a:ln w="9360">
            <a:noFill/>
          </a:ln>
        </p:spPr>
        <p:txBody>
          <a:bodyPr lIns="0" rIns="0" tIns="0" bIns="0"/>
          <a:p>
            <a:endParaRPr b="0" lang="ru-RU" sz="1900" spc="-1" strike="noStrike">
              <a:solidFill>
                <a:srgbClr val="000000"/>
              </a:solidFill>
              <a:latin typeface="Arial"/>
            </a:endParaRPr>
          </a:p>
        </p:txBody>
      </p:sp>
      <p:sp>
        <p:nvSpPr>
          <p:cNvPr id="156" name="CustomShape 2"/>
          <p:cNvSpPr/>
          <p:nvPr/>
        </p:nvSpPr>
        <p:spPr>
          <a:xfrm>
            <a:off x="711360" y="1933560"/>
            <a:ext cx="2955600" cy="276480"/>
          </a:xfrm>
          <a:prstGeom prst="rect">
            <a:avLst/>
          </a:prstGeom>
          <a:noFill/>
          <a:ln w="9360">
            <a:noFill/>
          </a:ln>
        </p:spPr>
        <p:style>
          <a:lnRef idx="0"/>
          <a:fillRef idx="0"/>
          <a:effectRef idx="0"/>
          <a:fontRef idx="minor"/>
        </p:style>
      </p:sp>
      <p:sp>
        <p:nvSpPr>
          <p:cNvPr id="157" name="CustomShape 3"/>
          <p:cNvSpPr/>
          <p:nvPr/>
        </p:nvSpPr>
        <p:spPr>
          <a:xfrm>
            <a:off x="711360" y="3860640"/>
            <a:ext cx="2964960" cy="277560"/>
          </a:xfrm>
          <a:prstGeom prst="rect">
            <a:avLst/>
          </a:prstGeom>
          <a:noFill/>
          <a:ln w="9360">
            <a:noFill/>
          </a:ln>
        </p:spPr>
        <p:style>
          <a:lnRef idx="0"/>
          <a:fillRef idx="0"/>
          <a:effectRef idx="0"/>
          <a:fontRef idx="minor"/>
        </p:style>
      </p:sp>
      <p:sp>
        <p:nvSpPr>
          <p:cNvPr id="158" name="CustomShape 4"/>
          <p:cNvSpPr/>
          <p:nvPr/>
        </p:nvSpPr>
        <p:spPr>
          <a:xfrm>
            <a:off x="548280" y="1103760"/>
            <a:ext cx="9076680" cy="1245600"/>
          </a:xfrm>
          <a:prstGeom prst="rect">
            <a:avLst/>
          </a:prstGeom>
          <a:solidFill>
            <a:schemeClr val="accent1">
              <a:lumMod val="20000"/>
              <a:lumOff val="80000"/>
            </a:schemeClr>
          </a:solidFill>
          <a:ln>
            <a:noFill/>
          </a:ln>
        </p:spPr>
        <p:style>
          <a:lnRef idx="0"/>
          <a:fillRef idx="0"/>
          <a:effectRef idx="0"/>
          <a:fontRef idx="minor"/>
        </p:style>
        <p:txBody>
          <a:bodyPr lIns="90000" rIns="90000" tIns="45000" bIns="45000"/>
          <a:p>
            <a:pPr algn="ctr">
              <a:lnSpc>
                <a:spcPct val="100000"/>
              </a:lnSpc>
            </a:pPr>
            <a:r>
              <a:rPr b="1" lang="ru-RU" sz="1600" spc="-1" strike="noStrike">
                <a:solidFill>
                  <a:srgbClr val="002060"/>
                </a:solidFill>
                <a:latin typeface="Arial"/>
              </a:rPr>
              <a:t>Основным видом деятельности Фонда является:</a:t>
            </a:r>
            <a:endParaRPr b="0" lang="ru-RU" sz="1600" spc="-1" strike="noStrike">
              <a:latin typeface="Arial"/>
            </a:endParaRPr>
          </a:p>
          <a:p>
            <a:pPr marL="171360" indent="-171000">
              <a:lnSpc>
                <a:spcPct val="100000"/>
              </a:lnSpc>
              <a:buClr>
                <a:srgbClr val="002060"/>
              </a:buClr>
              <a:buFont typeface="Wingdings" charset="2"/>
              <a:buChar char=""/>
            </a:pPr>
            <a:r>
              <a:rPr b="0" lang="ru-RU" sz="1200" spc="-1" strike="noStrike">
                <a:solidFill>
                  <a:srgbClr val="002060"/>
                </a:solidFill>
                <a:latin typeface="Arial"/>
              </a:rPr>
              <a:t> </a:t>
            </a:r>
            <a:r>
              <a:rPr b="0" lang="ru-RU" sz="1200" spc="-1" strike="noStrike">
                <a:solidFill>
                  <a:srgbClr val="002060"/>
                </a:solidFill>
                <a:latin typeface="Arial"/>
              </a:rPr>
              <a:t>предоставление поручительств по банковским кредитам            предоставление поручительств по банковским гарантиям             </a:t>
            </a:r>
            <a:endParaRPr b="0" lang="ru-RU" sz="1200" spc="-1" strike="noStrike">
              <a:latin typeface="Arial"/>
            </a:endParaRPr>
          </a:p>
          <a:p>
            <a:pPr>
              <a:lnSpc>
                <a:spcPct val="100000"/>
              </a:lnSpc>
            </a:pPr>
            <a:r>
              <a:rPr b="0" lang="ru-RU" sz="1200" spc="-1" strike="noStrike">
                <a:solidFill>
                  <a:srgbClr val="002060"/>
                </a:solidFill>
                <a:latin typeface="Arial"/>
              </a:rPr>
              <a:t>     </a:t>
            </a:r>
            <a:r>
              <a:rPr b="0" lang="ru-RU" sz="1200" spc="-1" strike="noStrike">
                <a:solidFill>
                  <a:srgbClr val="002060"/>
                </a:solidFill>
                <a:latin typeface="Arial"/>
              </a:rPr>
              <a:t>( до 50% от суммы кредита, не более 42,0 млн. руб. );                ( до 50% от суммы гарантии, не более 30,0 млн. руб.)</a:t>
            </a:r>
            <a:endParaRPr b="0" lang="ru-RU" sz="1200" spc="-1" strike="noStrike">
              <a:latin typeface="Arial"/>
            </a:endParaRPr>
          </a:p>
          <a:p>
            <a:pPr marL="171360" indent="-171000">
              <a:lnSpc>
                <a:spcPct val="100000"/>
              </a:lnSpc>
              <a:buClr>
                <a:srgbClr val="002060"/>
              </a:buClr>
              <a:buFont typeface="Arial"/>
              <a:buChar char="•"/>
            </a:pPr>
            <a:r>
              <a:rPr b="0" lang="ru-RU" sz="1200" spc="-1" strike="noStrike">
                <a:solidFill>
                  <a:srgbClr val="002060"/>
                </a:solidFill>
                <a:latin typeface="Arial"/>
              </a:rPr>
              <a:t>предоставление поручительств по договорам лизинга</a:t>
            </a:r>
            <a:endParaRPr b="0" lang="ru-RU" sz="1200" spc="-1" strike="noStrike">
              <a:latin typeface="Arial"/>
            </a:endParaRPr>
          </a:p>
          <a:p>
            <a:pPr>
              <a:lnSpc>
                <a:spcPct val="100000"/>
              </a:lnSpc>
            </a:pPr>
            <a:r>
              <a:rPr b="0" lang="ru-RU" sz="1200" spc="-1" strike="noStrike">
                <a:solidFill>
                  <a:srgbClr val="002060"/>
                </a:solidFill>
                <a:latin typeface="Arial"/>
              </a:rPr>
              <a:t>    </a:t>
            </a:r>
            <a:r>
              <a:rPr b="0" lang="ru-RU" sz="1200" spc="-1" strike="noStrike">
                <a:solidFill>
                  <a:srgbClr val="002060"/>
                </a:solidFill>
                <a:latin typeface="Arial"/>
              </a:rPr>
              <a:t>(до 50% от суммы лизинга, не более 42,0 млн .руб.)</a:t>
            </a:r>
            <a:endParaRPr b="0" lang="ru-RU" sz="1200" spc="-1" strike="noStrike">
              <a:latin typeface="Arial"/>
            </a:endParaRPr>
          </a:p>
        </p:txBody>
      </p:sp>
      <p:sp>
        <p:nvSpPr>
          <p:cNvPr id="159" name="CustomShape 5"/>
          <p:cNvSpPr/>
          <p:nvPr/>
        </p:nvSpPr>
        <p:spPr>
          <a:xfrm>
            <a:off x="-3978000" y="1430280"/>
            <a:ext cx="5309640" cy="5309640"/>
          </a:xfrm>
          <a:prstGeom prst="blockArc">
            <a:avLst>
              <a:gd name="adj1" fmla="val 18900000"/>
              <a:gd name="adj2" fmla="val 2700000"/>
              <a:gd name="adj3" fmla="val 407"/>
            </a:avLst>
          </a:prstGeom>
          <a:noFill/>
          <a:ln>
            <a:solidFill>
              <a:schemeClr val="accent1">
                <a:shade val="60000"/>
                <a:hueOff val="0"/>
                <a:satOff val="0"/>
                <a:lumOff val="0"/>
                <a:alphaOff val="0"/>
              </a:schemeClr>
            </a:solidFill>
            <a:round/>
          </a:ln>
        </p:spPr>
        <p:style>
          <a:lnRef idx="2"/>
          <a:fillRef idx="0"/>
          <a:effectRef idx="0"/>
          <a:fontRef idx="minor"/>
        </p:style>
      </p:sp>
      <p:sp>
        <p:nvSpPr>
          <p:cNvPr id="160" name="CustomShape 6"/>
          <p:cNvSpPr/>
          <p:nvPr/>
        </p:nvSpPr>
        <p:spPr>
          <a:xfrm>
            <a:off x="1027440" y="2508120"/>
            <a:ext cx="4154400" cy="788040"/>
          </a:xfrm>
          <a:prstGeom prst="rect">
            <a:avLst/>
          </a:prstGeom>
          <a:solidFill>
            <a:schemeClr val="accent1">
              <a:lumMod val="20000"/>
              <a:lumOff val="80000"/>
            </a:schemeClr>
          </a:solidFill>
          <a:ln>
            <a:solidFill>
              <a:schemeClr val="lt1">
                <a:hueOff val="0"/>
                <a:satOff val="0"/>
                <a:lumOff val="0"/>
                <a:alphaOff val="0"/>
              </a:schemeClr>
            </a:solidFill>
            <a:round/>
          </a:ln>
        </p:spPr>
        <p:style>
          <a:lnRef idx="2"/>
          <a:fillRef idx="0"/>
          <a:effectRef idx="0"/>
          <a:fontRef idx="minor"/>
        </p:style>
        <p:txBody>
          <a:bodyPr lIns="626040" rIns="40680" tIns="40680" bIns="40680" anchor="ctr"/>
          <a:p>
            <a:pPr algn="just">
              <a:lnSpc>
                <a:spcPct val="90000"/>
              </a:lnSpc>
              <a:spcAft>
                <a:spcPts val="561"/>
              </a:spcAft>
            </a:pPr>
            <a:r>
              <a:rPr b="1" lang="ru-RU" sz="1600" spc="-1" strike="noStrike">
                <a:solidFill>
                  <a:srgbClr val="002060"/>
                </a:solidFill>
                <a:latin typeface="Arial"/>
              </a:rPr>
              <a:t>Партнеров</a:t>
            </a:r>
            <a:endParaRPr b="0" lang="ru-RU" sz="1600" spc="-1" strike="noStrike">
              <a:latin typeface="Arial"/>
            </a:endParaRPr>
          </a:p>
        </p:txBody>
      </p:sp>
      <p:sp>
        <p:nvSpPr>
          <p:cNvPr id="161" name="CustomShape 7"/>
          <p:cNvSpPr/>
          <p:nvPr/>
        </p:nvSpPr>
        <p:spPr>
          <a:xfrm>
            <a:off x="534600" y="2409480"/>
            <a:ext cx="985320" cy="985320"/>
          </a:xfrm>
          <a:prstGeom prst="ellipse">
            <a:avLst/>
          </a:prstGeom>
          <a:solidFill>
            <a:schemeClr val="accent6">
              <a:lumMod val="40000"/>
              <a:lumOff val="60000"/>
            </a:schemeClr>
          </a:solidFill>
          <a:ln>
            <a:solidFill>
              <a:schemeClr val="accent6">
                <a:lumMod val="40000"/>
                <a:lumOff val="60000"/>
              </a:schemeClr>
            </a:solidFill>
            <a:round/>
          </a:ln>
        </p:spPr>
        <p:style>
          <a:lnRef idx="2"/>
          <a:fillRef idx="0"/>
          <a:effectRef idx="0"/>
          <a:fontRef idx="minor"/>
        </p:style>
      </p:sp>
      <p:sp>
        <p:nvSpPr>
          <p:cNvPr id="162" name="CustomShape 8"/>
          <p:cNvSpPr/>
          <p:nvPr/>
        </p:nvSpPr>
        <p:spPr>
          <a:xfrm>
            <a:off x="1365480" y="3749040"/>
            <a:ext cx="3867840" cy="788040"/>
          </a:xfrm>
          <a:prstGeom prst="rect">
            <a:avLst/>
          </a:prstGeom>
          <a:solidFill>
            <a:schemeClr val="accent1">
              <a:lumMod val="20000"/>
              <a:lumOff val="80000"/>
            </a:schemeClr>
          </a:solidFill>
          <a:ln>
            <a:solidFill>
              <a:schemeClr val="lt1">
                <a:hueOff val="0"/>
                <a:satOff val="0"/>
                <a:lumOff val="0"/>
                <a:alphaOff val="0"/>
              </a:schemeClr>
            </a:solidFill>
            <a:round/>
          </a:ln>
        </p:spPr>
        <p:style>
          <a:lnRef idx="2"/>
          <a:fillRef idx="0"/>
          <a:effectRef idx="0"/>
          <a:fontRef idx="minor"/>
        </p:style>
        <p:txBody>
          <a:bodyPr lIns="626040" rIns="35640" tIns="35640" bIns="35640" anchor="ctr"/>
          <a:p>
            <a:pPr algn="just">
              <a:lnSpc>
                <a:spcPct val="90000"/>
              </a:lnSpc>
              <a:spcAft>
                <a:spcPts val="490"/>
              </a:spcAft>
            </a:pPr>
            <a:r>
              <a:rPr b="1" lang="ru-RU" sz="1400" spc="-1" strike="noStrike">
                <a:solidFill>
                  <a:srgbClr val="002060"/>
                </a:solidFill>
                <a:latin typeface="Arial"/>
              </a:rPr>
              <a:t>Капитализация Фонда </a:t>
            </a:r>
            <a:endParaRPr b="0" lang="ru-RU" sz="1400" spc="-1" strike="noStrike">
              <a:latin typeface="Arial"/>
            </a:endParaRPr>
          </a:p>
          <a:p>
            <a:pPr algn="just">
              <a:lnSpc>
                <a:spcPct val="90000"/>
              </a:lnSpc>
              <a:spcAft>
                <a:spcPts val="490"/>
              </a:spcAft>
            </a:pPr>
            <a:r>
              <a:rPr b="1" lang="ru-RU" sz="1400" spc="-1" strike="noStrike">
                <a:solidFill>
                  <a:srgbClr val="002060"/>
                </a:solidFill>
                <a:latin typeface="Arial"/>
              </a:rPr>
              <a:t>(6 место среди РГО )</a:t>
            </a:r>
            <a:endParaRPr b="0" lang="ru-RU" sz="1400" spc="-1" strike="noStrike">
              <a:latin typeface="Arial"/>
            </a:endParaRPr>
          </a:p>
          <a:p>
            <a:pPr algn="just">
              <a:lnSpc>
                <a:spcPct val="90000"/>
              </a:lnSpc>
              <a:spcAft>
                <a:spcPts val="281"/>
              </a:spcAft>
            </a:pPr>
            <a:r>
              <a:rPr b="0" lang="ru-RU" sz="800" spc="-1" strike="noStrike">
                <a:solidFill>
                  <a:srgbClr val="002060"/>
                </a:solidFill>
                <a:latin typeface="Arial"/>
              </a:rPr>
              <a:t>Москва, Санкт-Петербург, Новосибирск, Ханты-Мансийск, Ростов</a:t>
            </a:r>
            <a:endParaRPr b="0" lang="ru-RU" sz="800" spc="-1" strike="noStrike">
              <a:latin typeface="Arial"/>
            </a:endParaRPr>
          </a:p>
        </p:txBody>
      </p:sp>
      <p:sp>
        <p:nvSpPr>
          <p:cNvPr id="163" name="CustomShape 9"/>
          <p:cNvSpPr/>
          <p:nvPr/>
        </p:nvSpPr>
        <p:spPr>
          <a:xfrm>
            <a:off x="711360" y="3745800"/>
            <a:ext cx="1025280" cy="890280"/>
          </a:xfrm>
          <a:prstGeom prst="ellipse">
            <a:avLst/>
          </a:prstGeom>
          <a:solidFill>
            <a:schemeClr val="accent6">
              <a:lumMod val="40000"/>
              <a:lumOff val="60000"/>
            </a:schemeClr>
          </a:solidFill>
          <a:ln>
            <a:solidFill>
              <a:schemeClr val="accent6">
                <a:lumMod val="40000"/>
                <a:lumOff val="60000"/>
              </a:schemeClr>
            </a:solidFill>
            <a:round/>
          </a:ln>
        </p:spPr>
        <p:style>
          <a:lnRef idx="2"/>
          <a:fillRef idx="0"/>
          <a:effectRef idx="0"/>
          <a:fontRef idx="minor"/>
        </p:style>
      </p:sp>
      <p:sp>
        <p:nvSpPr>
          <p:cNvPr id="164" name="CustomShape 10"/>
          <p:cNvSpPr/>
          <p:nvPr/>
        </p:nvSpPr>
        <p:spPr>
          <a:xfrm>
            <a:off x="1080720" y="5096880"/>
            <a:ext cx="4154400" cy="788040"/>
          </a:xfrm>
          <a:prstGeom prst="rect">
            <a:avLst/>
          </a:prstGeom>
          <a:solidFill>
            <a:schemeClr val="accent1">
              <a:lumMod val="20000"/>
              <a:lumOff val="80000"/>
            </a:schemeClr>
          </a:solidFill>
          <a:ln>
            <a:solidFill>
              <a:schemeClr val="lt1">
                <a:hueOff val="0"/>
                <a:satOff val="0"/>
                <a:lumOff val="0"/>
                <a:alphaOff val="0"/>
              </a:schemeClr>
            </a:solidFill>
            <a:round/>
          </a:ln>
        </p:spPr>
        <p:style>
          <a:lnRef idx="2"/>
          <a:fillRef idx="0"/>
          <a:effectRef idx="0"/>
          <a:fontRef idx="minor"/>
        </p:style>
        <p:txBody>
          <a:bodyPr lIns="626040" rIns="35640" tIns="35640" bIns="35640" anchor="ctr"/>
          <a:p>
            <a:pPr>
              <a:lnSpc>
                <a:spcPct val="90000"/>
              </a:lnSpc>
              <a:spcAft>
                <a:spcPts val="490"/>
              </a:spcAft>
            </a:pPr>
            <a:r>
              <a:rPr b="0" lang="ru-RU" sz="1400" spc="-1" strike="noStrike">
                <a:solidFill>
                  <a:srgbClr val="002060"/>
                </a:solidFill>
                <a:latin typeface="Arial"/>
              </a:rPr>
              <a:t> </a:t>
            </a:r>
            <a:r>
              <a:rPr b="0" lang="ru-RU" sz="1400" spc="-1" strike="noStrike">
                <a:solidFill>
                  <a:srgbClr val="002060"/>
                </a:solidFill>
                <a:latin typeface="Arial"/>
              </a:rPr>
              <a:t>- </a:t>
            </a:r>
            <a:r>
              <a:rPr b="1" lang="ru-RU" sz="1400" spc="-1" strike="noStrike">
                <a:solidFill>
                  <a:srgbClr val="002060"/>
                </a:solidFill>
                <a:latin typeface="Arial"/>
              </a:rPr>
              <a:t>по объему привлеченного банковского финансирования </a:t>
            </a:r>
            <a:r>
              <a:rPr b="0" lang="ru-RU" sz="800" spc="-1" strike="noStrike">
                <a:solidFill>
                  <a:srgbClr val="002060"/>
                </a:solidFill>
                <a:latin typeface="Arial"/>
              </a:rPr>
              <a:t>(Москва) </a:t>
            </a:r>
            <a:endParaRPr b="0" lang="ru-RU" sz="800" spc="-1" strike="noStrike">
              <a:latin typeface="Arial"/>
            </a:endParaRPr>
          </a:p>
          <a:p>
            <a:pPr>
              <a:lnSpc>
                <a:spcPct val="90000"/>
              </a:lnSpc>
              <a:spcAft>
                <a:spcPts val="490"/>
              </a:spcAft>
            </a:pPr>
            <a:r>
              <a:rPr b="0" lang="ru-RU" sz="800" spc="-1" strike="noStrike">
                <a:solidFill>
                  <a:srgbClr val="002060"/>
                </a:solidFill>
                <a:latin typeface="Arial"/>
              </a:rPr>
              <a:t> </a:t>
            </a:r>
            <a:r>
              <a:rPr b="0" lang="ru-RU" sz="1400" spc="-1" strike="noStrike">
                <a:solidFill>
                  <a:srgbClr val="002060"/>
                </a:solidFill>
                <a:latin typeface="Arial"/>
              </a:rPr>
              <a:t>-  </a:t>
            </a:r>
            <a:r>
              <a:rPr b="1" lang="ru-RU" sz="1400" spc="-1" strike="noStrike">
                <a:solidFill>
                  <a:srgbClr val="002060"/>
                </a:solidFill>
                <a:latin typeface="Arial"/>
              </a:rPr>
              <a:t>по объему совместных сделок с Корпорацией МСП </a:t>
            </a:r>
            <a:r>
              <a:rPr b="0" lang="ru-RU" sz="800" spc="-1" strike="noStrike">
                <a:solidFill>
                  <a:srgbClr val="002060"/>
                </a:solidFill>
                <a:latin typeface="Arial"/>
              </a:rPr>
              <a:t>(Санкт-Петербург)</a:t>
            </a:r>
            <a:endParaRPr b="0" lang="ru-RU" sz="800" spc="-1" strike="noStrike">
              <a:latin typeface="Arial"/>
            </a:endParaRPr>
          </a:p>
        </p:txBody>
      </p:sp>
      <p:sp>
        <p:nvSpPr>
          <p:cNvPr id="165" name="CustomShape 11"/>
          <p:cNvSpPr/>
          <p:nvPr/>
        </p:nvSpPr>
        <p:spPr>
          <a:xfrm>
            <a:off x="479160" y="4976280"/>
            <a:ext cx="985320" cy="985320"/>
          </a:xfrm>
          <a:prstGeom prst="ellipse">
            <a:avLst/>
          </a:prstGeom>
          <a:solidFill>
            <a:schemeClr val="accent6">
              <a:lumMod val="40000"/>
              <a:lumOff val="60000"/>
            </a:schemeClr>
          </a:solidFill>
          <a:ln>
            <a:solidFill>
              <a:schemeClr val="accent6">
                <a:lumMod val="40000"/>
                <a:lumOff val="60000"/>
              </a:schemeClr>
            </a:solidFill>
            <a:round/>
          </a:ln>
        </p:spPr>
        <p:style>
          <a:lnRef idx="2"/>
          <a:fillRef idx="0"/>
          <a:effectRef idx="0"/>
          <a:fontRef idx="minor"/>
        </p:style>
      </p:sp>
      <p:sp>
        <p:nvSpPr>
          <p:cNvPr id="166" name="CustomShape 12"/>
          <p:cNvSpPr/>
          <p:nvPr/>
        </p:nvSpPr>
        <p:spPr>
          <a:xfrm>
            <a:off x="1176480" y="2835720"/>
            <a:ext cx="980640" cy="364680"/>
          </a:xfrm>
          <a:prstGeom prst="rect">
            <a:avLst/>
          </a:prstGeom>
          <a:noFill/>
          <a:ln>
            <a:noFill/>
          </a:ln>
        </p:spPr>
        <p:style>
          <a:lnRef idx="0"/>
          <a:fillRef idx="0"/>
          <a:effectRef idx="0"/>
          <a:fontRef idx="minor"/>
        </p:style>
        <p:txBody>
          <a:bodyPr lIns="90000" rIns="90000" tIns="45000" bIns="45000"/>
          <a:p>
            <a:pPr>
              <a:lnSpc>
                <a:spcPct val="100000"/>
              </a:lnSpc>
            </a:pPr>
            <a:r>
              <a:rPr b="0" lang="ru-RU" sz="1800" spc="-1" strike="noStrike">
                <a:solidFill>
                  <a:srgbClr val="000000"/>
                </a:solidFill>
                <a:latin typeface="Arial"/>
              </a:rPr>
              <a:t>    </a:t>
            </a:r>
            <a:endParaRPr b="0" lang="ru-RU" sz="1800" spc="-1" strike="noStrike">
              <a:latin typeface="Arial"/>
            </a:endParaRPr>
          </a:p>
        </p:txBody>
      </p:sp>
      <p:sp>
        <p:nvSpPr>
          <p:cNvPr id="167" name="CustomShape 13"/>
          <p:cNvSpPr/>
          <p:nvPr/>
        </p:nvSpPr>
        <p:spPr>
          <a:xfrm>
            <a:off x="711360" y="3985560"/>
            <a:ext cx="1165680" cy="516600"/>
          </a:xfrm>
          <a:prstGeom prst="rect">
            <a:avLst/>
          </a:prstGeom>
          <a:noFill/>
          <a:ln>
            <a:noFill/>
          </a:ln>
        </p:spPr>
        <p:style>
          <a:lnRef idx="0"/>
          <a:fillRef idx="0"/>
          <a:effectRef idx="0"/>
          <a:fontRef idx="minor"/>
        </p:style>
        <p:txBody>
          <a:bodyPr lIns="90000" rIns="90000" tIns="45000" bIns="45000"/>
          <a:p>
            <a:pPr>
              <a:lnSpc>
                <a:spcPct val="100000"/>
              </a:lnSpc>
            </a:pPr>
            <a:r>
              <a:rPr b="1" lang="ru-RU" sz="1400" spc="-1" strike="noStrike">
                <a:solidFill>
                  <a:srgbClr val="c0504d"/>
                </a:solidFill>
                <a:latin typeface="Arial"/>
              </a:rPr>
              <a:t>      </a:t>
            </a:r>
            <a:r>
              <a:rPr b="1" lang="ru-RU" sz="1400" spc="-1" strike="noStrike">
                <a:solidFill>
                  <a:srgbClr val="c0504d"/>
                </a:solidFill>
                <a:latin typeface="Arial"/>
              </a:rPr>
              <a:t>1,3</a:t>
            </a:r>
            <a:endParaRPr b="0" lang="ru-RU" sz="1400" spc="-1" strike="noStrike">
              <a:latin typeface="Arial"/>
            </a:endParaRPr>
          </a:p>
          <a:p>
            <a:pPr>
              <a:lnSpc>
                <a:spcPct val="100000"/>
              </a:lnSpc>
            </a:pPr>
            <a:r>
              <a:rPr b="1" lang="ru-RU" sz="1400" spc="-1" strike="noStrike">
                <a:solidFill>
                  <a:srgbClr val="c0504d"/>
                </a:solidFill>
                <a:latin typeface="Arial"/>
              </a:rPr>
              <a:t> </a:t>
            </a:r>
            <a:r>
              <a:rPr b="1" lang="ru-RU" sz="1100" spc="-1" strike="noStrike">
                <a:solidFill>
                  <a:srgbClr val="c0504d"/>
                </a:solidFill>
                <a:latin typeface="Arial"/>
              </a:rPr>
              <a:t>млрд. руб. </a:t>
            </a:r>
            <a:endParaRPr b="0" lang="ru-RU" sz="1100" spc="-1" strike="noStrike">
              <a:latin typeface="Arial"/>
            </a:endParaRPr>
          </a:p>
        </p:txBody>
      </p:sp>
      <p:sp>
        <p:nvSpPr>
          <p:cNvPr id="168" name="CustomShape 14"/>
          <p:cNvSpPr/>
          <p:nvPr/>
        </p:nvSpPr>
        <p:spPr>
          <a:xfrm>
            <a:off x="548280" y="2305800"/>
            <a:ext cx="879840" cy="913320"/>
          </a:xfrm>
          <a:prstGeom prst="rect">
            <a:avLst/>
          </a:prstGeom>
          <a:noFill/>
          <a:ln>
            <a:noFill/>
          </a:ln>
        </p:spPr>
        <p:style>
          <a:lnRef idx="0"/>
          <a:fillRef idx="0"/>
          <a:effectRef idx="0"/>
          <a:fontRef idx="minor"/>
        </p:style>
        <p:txBody>
          <a:bodyPr lIns="90000" rIns="90000" tIns="45000" bIns="45000"/>
          <a:p>
            <a:pPr algn="ctr">
              <a:lnSpc>
                <a:spcPct val="100000"/>
              </a:lnSpc>
            </a:pPr>
            <a:r>
              <a:rPr b="1" lang="ru-RU" sz="1800" spc="-1" strike="noStrike">
                <a:solidFill>
                  <a:srgbClr val="c0504d"/>
                </a:solidFill>
                <a:latin typeface="Arial"/>
              </a:rPr>
              <a:t>   </a:t>
            </a:r>
            <a:r>
              <a:rPr b="1" lang="ru-RU" sz="1800" spc="-1" strike="noStrike">
                <a:solidFill>
                  <a:srgbClr val="c0504d"/>
                </a:solidFill>
                <a:latin typeface="Arial"/>
              </a:rPr>
              <a:t>более      50</a:t>
            </a:r>
            <a:endParaRPr b="0" lang="ru-RU" sz="1800" spc="-1" strike="noStrike">
              <a:latin typeface="Arial"/>
            </a:endParaRPr>
          </a:p>
        </p:txBody>
      </p:sp>
      <p:sp>
        <p:nvSpPr>
          <p:cNvPr id="169" name="CustomShape 15"/>
          <p:cNvSpPr/>
          <p:nvPr/>
        </p:nvSpPr>
        <p:spPr>
          <a:xfrm>
            <a:off x="-119160" y="4140360"/>
            <a:ext cx="907560" cy="303480"/>
          </a:xfrm>
          <a:prstGeom prst="rect">
            <a:avLst/>
          </a:prstGeom>
          <a:noFill/>
          <a:ln>
            <a:noFill/>
          </a:ln>
        </p:spPr>
        <p:style>
          <a:lnRef idx="0"/>
          <a:fillRef idx="0"/>
          <a:effectRef idx="0"/>
          <a:fontRef idx="minor"/>
        </p:style>
        <p:txBody>
          <a:bodyPr lIns="90000" rIns="90000" tIns="45000" bIns="45000"/>
          <a:p>
            <a:pPr algn="ctr">
              <a:lnSpc>
                <a:spcPct val="100000"/>
              </a:lnSpc>
            </a:pPr>
            <a:r>
              <a:rPr b="1" lang="ru-RU" sz="1400" spc="-1" strike="noStrike">
                <a:solidFill>
                  <a:srgbClr val="002060"/>
                </a:solidFill>
                <a:latin typeface="Arial"/>
              </a:rPr>
              <a:t>   </a:t>
            </a:r>
            <a:r>
              <a:rPr b="1" lang="ru-RU" sz="1400" spc="-1" strike="noStrike">
                <a:solidFill>
                  <a:srgbClr val="002060"/>
                </a:solidFill>
                <a:latin typeface="Arial"/>
              </a:rPr>
              <a:t>МОГФ </a:t>
            </a:r>
            <a:endParaRPr b="0" lang="ru-RU" sz="1400" spc="-1" strike="noStrike">
              <a:latin typeface="Arial"/>
            </a:endParaRPr>
          </a:p>
        </p:txBody>
      </p:sp>
      <p:sp>
        <p:nvSpPr>
          <p:cNvPr id="170" name="CustomShape 16"/>
          <p:cNvSpPr/>
          <p:nvPr/>
        </p:nvSpPr>
        <p:spPr>
          <a:xfrm>
            <a:off x="2238480" y="176040"/>
            <a:ext cx="6998040" cy="820440"/>
          </a:xfrm>
          <a:prstGeom prst="rect">
            <a:avLst/>
          </a:prstGeom>
          <a:noFill/>
          <a:ln>
            <a:noFill/>
          </a:ln>
        </p:spPr>
        <p:style>
          <a:lnRef idx="0"/>
          <a:fillRef idx="0"/>
          <a:effectRef idx="0"/>
          <a:fontRef idx="minor"/>
        </p:style>
        <p:txBody>
          <a:bodyPr lIns="90000" rIns="90000" tIns="45000" bIns="45000"/>
          <a:p>
            <a:pPr algn="ctr">
              <a:lnSpc>
                <a:spcPct val="100000"/>
              </a:lnSpc>
            </a:pPr>
            <a:r>
              <a:rPr b="1" lang="ru-RU" sz="1600" spc="-1" strike="noStrike">
                <a:solidFill>
                  <a:srgbClr val="e46c0a"/>
                </a:solidFill>
                <a:latin typeface="Arial"/>
              </a:rPr>
              <a:t>Фонд создан в 2009 году</a:t>
            </a:r>
            <a:endParaRPr b="0" lang="ru-RU" sz="1600" spc="-1" strike="noStrike">
              <a:latin typeface="Arial"/>
            </a:endParaRPr>
          </a:p>
          <a:p>
            <a:pPr algn="ctr">
              <a:lnSpc>
                <a:spcPct val="100000"/>
              </a:lnSpc>
            </a:pPr>
            <a:r>
              <a:rPr b="1" lang="ru-RU" sz="1600" spc="-1" strike="noStrike">
                <a:solidFill>
                  <a:srgbClr val="e46c0a"/>
                </a:solidFill>
                <a:latin typeface="Arial"/>
              </a:rPr>
              <a:t>Учредитель Фонда –Министерство инвестиций и инноваций Московской области</a:t>
            </a:r>
            <a:endParaRPr b="0" lang="ru-RU" sz="1600" spc="-1" strike="noStrike">
              <a:latin typeface="Arial"/>
            </a:endParaRPr>
          </a:p>
        </p:txBody>
      </p:sp>
      <p:pic>
        <p:nvPicPr>
          <p:cNvPr id="171" name="Picture 2" descr=""/>
          <p:cNvPicPr/>
          <p:nvPr/>
        </p:nvPicPr>
        <p:blipFill>
          <a:blip r:embed="rId1"/>
          <a:stretch/>
        </p:blipFill>
        <p:spPr>
          <a:xfrm>
            <a:off x="0" y="176040"/>
            <a:ext cx="2095200" cy="937800"/>
          </a:xfrm>
          <a:prstGeom prst="rect">
            <a:avLst/>
          </a:prstGeom>
          <a:ln>
            <a:noFill/>
          </a:ln>
        </p:spPr>
      </p:pic>
      <p:pic>
        <p:nvPicPr>
          <p:cNvPr id="172" name="Picture 2" descr=""/>
          <p:cNvPicPr/>
          <p:nvPr/>
        </p:nvPicPr>
        <p:blipFill>
          <a:blip r:embed="rId2"/>
          <a:stretch/>
        </p:blipFill>
        <p:spPr>
          <a:xfrm>
            <a:off x="114480" y="176040"/>
            <a:ext cx="2123640" cy="937800"/>
          </a:xfrm>
          <a:prstGeom prst="rect">
            <a:avLst/>
          </a:prstGeom>
          <a:ln>
            <a:noFill/>
          </a:ln>
        </p:spPr>
      </p:pic>
      <p:sp>
        <p:nvSpPr>
          <p:cNvPr id="173" name="CustomShape 17"/>
          <p:cNvSpPr/>
          <p:nvPr/>
        </p:nvSpPr>
        <p:spPr>
          <a:xfrm>
            <a:off x="548280" y="5265360"/>
            <a:ext cx="939240" cy="591840"/>
          </a:xfrm>
          <a:prstGeom prst="rect">
            <a:avLst/>
          </a:prstGeom>
          <a:noFill/>
          <a:ln>
            <a:noFill/>
          </a:ln>
        </p:spPr>
        <p:style>
          <a:lnRef idx="0"/>
          <a:fillRef idx="0"/>
          <a:effectRef idx="0"/>
          <a:fontRef idx="minor"/>
        </p:style>
        <p:txBody>
          <a:bodyPr lIns="90000" rIns="90000" tIns="45000" bIns="45000"/>
          <a:p>
            <a:pPr>
              <a:lnSpc>
                <a:spcPct val="100000"/>
              </a:lnSpc>
            </a:pPr>
            <a:r>
              <a:rPr b="1" lang="ru-RU" sz="1100" spc="-1" strike="noStrike">
                <a:solidFill>
                  <a:srgbClr val="c0504d"/>
                </a:solidFill>
                <a:latin typeface="Arial"/>
              </a:rPr>
              <a:t>  </a:t>
            </a:r>
            <a:r>
              <a:rPr b="1" lang="ru-RU" sz="1100" spc="-1" strike="noStrike">
                <a:solidFill>
                  <a:srgbClr val="c0504d"/>
                </a:solidFill>
                <a:latin typeface="Arial"/>
              </a:rPr>
              <a:t>2 место </a:t>
            </a:r>
            <a:endParaRPr b="0" lang="ru-RU" sz="1100" spc="-1" strike="noStrike">
              <a:latin typeface="Arial"/>
            </a:endParaRPr>
          </a:p>
          <a:p>
            <a:pPr>
              <a:lnSpc>
                <a:spcPct val="100000"/>
              </a:lnSpc>
            </a:pPr>
            <a:r>
              <a:rPr b="1" lang="ru-RU" sz="1100" spc="-1" strike="noStrike">
                <a:solidFill>
                  <a:srgbClr val="c0504d"/>
                </a:solidFill>
                <a:latin typeface="Arial"/>
              </a:rPr>
              <a:t>среди РГО  </a:t>
            </a:r>
            <a:endParaRPr b="0" lang="ru-RU" sz="1100" spc="-1" strike="noStrike">
              <a:latin typeface="Arial"/>
            </a:endParaRPr>
          </a:p>
        </p:txBody>
      </p:sp>
      <p:sp>
        <p:nvSpPr>
          <p:cNvPr id="174" name="Line 18"/>
          <p:cNvSpPr/>
          <p:nvPr/>
        </p:nvSpPr>
        <p:spPr>
          <a:xfrm>
            <a:off x="4952880" y="1333440"/>
            <a:ext cx="360" cy="780120"/>
          </a:xfrm>
          <a:prstGeom prst="line">
            <a:avLst/>
          </a:prstGeom>
          <a:ln w="9360">
            <a:solidFill>
              <a:schemeClr val="tx1"/>
            </a:solidFill>
            <a:round/>
          </a:ln>
        </p:spPr>
        <p:style>
          <a:lnRef idx="0"/>
          <a:fillRef idx="0"/>
          <a:effectRef idx="0"/>
          <a:fontRef idx="minor"/>
        </p:style>
      </p:sp>
      <p:sp>
        <p:nvSpPr>
          <p:cNvPr id="175" name="CustomShape 19"/>
          <p:cNvSpPr/>
          <p:nvPr/>
        </p:nvSpPr>
        <p:spPr>
          <a:xfrm flipH="1" flipV="1">
            <a:off x="5064120" y="1557000"/>
            <a:ext cx="45360" cy="45360"/>
          </a:xfrm>
          <a:prstGeom prst="ellipse">
            <a:avLst/>
          </a:prstGeom>
          <a:solidFill>
            <a:schemeClr val="accent1"/>
          </a:solidFill>
          <a:ln w="9360">
            <a:solidFill>
              <a:schemeClr val="tx1"/>
            </a:solidFill>
            <a:round/>
          </a:ln>
        </p:spPr>
        <p:style>
          <a:lnRef idx="0"/>
          <a:fillRef idx="0"/>
          <a:effectRef idx="0"/>
          <a:fontRef idx="minor"/>
        </p:style>
      </p:sp>
      <p:sp>
        <p:nvSpPr>
          <p:cNvPr id="176" name="CustomShape 20"/>
          <p:cNvSpPr/>
          <p:nvPr/>
        </p:nvSpPr>
        <p:spPr>
          <a:xfrm>
            <a:off x="155520" y="-144360"/>
            <a:ext cx="304560" cy="304560"/>
          </a:xfrm>
          <a:prstGeom prst="rect">
            <a:avLst/>
          </a:prstGeom>
          <a:noFill/>
          <a:ln>
            <a:noFill/>
          </a:ln>
        </p:spPr>
        <p:style>
          <a:lnRef idx="0"/>
          <a:fillRef idx="0"/>
          <a:effectRef idx="0"/>
          <a:fontRef idx="minor"/>
        </p:style>
      </p:sp>
      <p:pic>
        <p:nvPicPr>
          <p:cNvPr id="177" name="Picture 11" descr=""/>
          <p:cNvPicPr/>
          <p:nvPr/>
        </p:nvPicPr>
        <p:blipFill>
          <a:blip r:embed="rId3"/>
          <a:stretch/>
        </p:blipFill>
        <p:spPr>
          <a:xfrm>
            <a:off x="5235840" y="2248560"/>
            <a:ext cx="4389120" cy="4318920"/>
          </a:xfrm>
          <a:prstGeom prst="rect">
            <a:avLst/>
          </a:prstGeom>
          <a:ln w="9360">
            <a:noFill/>
          </a:ln>
        </p:spPr>
      </p:pic>
    </p:spTree>
  </p:cSld>
  <p:timing>
    <p:tnLst>
      <p:par>
        <p:cTn id="3" dur="indefinite" restart="never" nodeType="tmRoot">
          <p:childTnLst>
            <p:seq>
              <p:cTn id="4" nodeType="mainSeq"/>
              <p:prevCondLst>
                <p:cond delay="0" evt="onPrev">
                  <p:tgtEl>
                    <p:sldTgt/>
                  </p:tgtEl>
                </p:cond>
              </p:prevCondLst>
              <p:nextCondLst>
                <p:cond delay="0"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 name="TextShape 1"/>
          <p:cNvSpPr txBox="1"/>
          <p:nvPr/>
        </p:nvSpPr>
        <p:spPr>
          <a:xfrm>
            <a:off x="2400480" y="523800"/>
            <a:ext cx="5552640" cy="369000"/>
          </a:xfrm>
          <a:prstGeom prst="rect">
            <a:avLst/>
          </a:prstGeom>
          <a:noFill/>
          <a:ln w="9360">
            <a:noFill/>
          </a:ln>
        </p:spPr>
        <p:txBody>
          <a:bodyPr lIns="0" rIns="0" tIns="0" bIns="0"/>
          <a:p>
            <a:pPr algn="ctr">
              <a:lnSpc>
                <a:spcPct val="100000"/>
              </a:lnSpc>
            </a:pPr>
            <a:r>
              <a:rPr b="1" lang="ru-RU" sz="2400" spc="-1" strike="noStrike">
                <a:solidFill>
                  <a:srgbClr val="17375e"/>
                </a:solidFill>
                <a:latin typeface="Arial"/>
                <a:ea typeface="Arial"/>
              </a:rPr>
              <a:t>Гарантийный механизм</a:t>
            </a:r>
            <a:endParaRPr b="0" lang="ru-RU" sz="2400" spc="-1" strike="noStrike">
              <a:solidFill>
                <a:srgbClr val="000000"/>
              </a:solidFill>
              <a:latin typeface="Arial"/>
            </a:endParaRPr>
          </a:p>
        </p:txBody>
      </p:sp>
      <p:sp>
        <p:nvSpPr>
          <p:cNvPr id="179" name="CustomShape 2"/>
          <p:cNvSpPr/>
          <p:nvPr/>
        </p:nvSpPr>
        <p:spPr>
          <a:xfrm>
            <a:off x="957600" y="1390680"/>
            <a:ext cx="7972200" cy="3982320"/>
          </a:xfrm>
          <a:prstGeom prst="rightArrow">
            <a:avLst>
              <a:gd name="adj1" fmla="val 50000"/>
              <a:gd name="adj2" fmla="val 50000"/>
            </a:avLst>
          </a:prstGeom>
          <a:solidFill>
            <a:schemeClr val="accent1">
              <a:tint val="40000"/>
              <a:hueOff val="0"/>
              <a:satOff val="0"/>
              <a:lumOff val="0"/>
              <a:alphaOff val="0"/>
            </a:schemeClr>
          </a:solidFill>
          <a:ln>
            <a:noFill/>
          </a:ln>
        </p:spPr>
        <p:style>
          <a:lnRef idx="0"/>
          <a:fillRef idx="0"/>
          <a:effectRef idx="0"/>
          <a:fontRef idx="minor"/>
        </p:style>
      </p:sp>
      <p:sp>
        <p:nvSpPr>
          <p:cNvPr id="180" name="CustomShape 3"/>
          <p:cNvSpPr/>
          <p:nvPr/>
        </p:nvSpPr>
        <p:spPr>
          <a:xfrm>
            <a:off x="254160" y="2585520"/>
            <a:ext cx="3023280" cy="1592640"/>
          </a:xfrm>
          <a:prstGeom prst="roundRect">
            <a:avLst>
              <a:gd name="adj" fmla="val 16667"/>
            </a:avLst>
          </a:prstGeom>
          <a:solidFill>
            <a:srgbClr val="ff0000"/>
          </a:solidFill>
          <a:ln>
            <a:solidFill>
              <a:schemeClr val="lt1">
                <a:hueOff val="0"/>
                <a:satOff val="0"/>
                <a:lumOff val="0"/>
                <a:alphaOff val="0"/>
              </a:schemeClr>
            </a:solidFill>
            <a:round/>
          </a:ln>
        </p:spPr>
        <p:style>
          <a:lnRef idx="2"/>
          <a:fillRef idx="0"/>
          <a:effectRef idx="0"/>
          <a:fontRef idx="minor"/>
        </p:style>
        <p:txBody>
          <a:bodyPr lIns="142560" rIns="64800" tIns="142560" bIns="142560" anchor="ctr"/>
          <a:p>
            <a:pPr algn="ctr">
              <a:lnSpc>
                <a:spcPct val="90000"/>
              </a:lnSpc>
              <a:spcAft>
                <a:spcPts val="595"/>
              </a:spcAft>
            </a:pPr>
            <a:r>
              <a:rPr b="0" lang="ru-RU" sz="1700" spc="-1" strike="noStrike">
                <a:solidFill>
                  <a:srgbClr val="000000"/>
                </a:solidFill>
                <a:latin typeface="Arial"/>
              </a:rPr>
              <a:t>МСП нужен кредит/гарантия, </a:t>
            </a:r>
            <a:endParaRPr b="0" lang="ru-RU" sz="1700" spc="-1" strike="noStrike">
              <a:latin typeface="Arial"/>
            </a:endParaRPr>
          </a:p>
          <a:p>
            <a:pPr algn="ctr">
              <a:lnSpc>
                <a:spcPct val="90000"/>
              </a:lnSpc>
              <a:spcAft>
                <a:spcPts val="595"/>
              </a:spcAft>
            </a:pPr>
            <a:r>
              <a:rPr b="0" lang="ru-RU" sz="1700" spc="-1" strike="noStrike">
                <a:solidFill>
                  <a:srgbClr val="000000"/>
                </a:solidFill>
                <a:latin typeface="Arial"/>
              </a:rPr>
              <a:t>но нет достаточного обеспечения</a:t>
            </a:r>
            <a:endParaRPr b="0" lang="ru-RU" sz="1700" spc="-1" strike="noStrike">
              <a:latin typeface="Arial"/>
            </a:endParaRPr>
          </a:p>
          <a:p>
            <a:pPr algn="ctr">
              <a:lnSpc>
                <a:spcPct val="90000"/>
              </a:lnSpc>
              <a:spcAft>
                <a:spcPts val="700"/>
              </a:spcAft>
            </a:pPr>
            <a:r>
              <a:rPr b="1" lang="ru-RU" sz="2000" spc="-1" strike="noStrike">
                <a:solidFill>
                  <a:srgbClr val="000000"/>
                </a:solidFill>
                <a:latin typeface="Arial"/>
              </a:rPr>
              <a:t>  </a:t>
            </a:r>
            <a:r>
              <a:rPr b="1" lang="ru-RU" sz="2000" spc="-1" strike="noStrike">
                <a:solidFill>
                  <a:srgbClr val="000000"/>
                </a:solidFill>
                <a:latin typeface="Arial"/>
              </a:rPr>
              <a:t>(50%)</a:t>
            </a:r>
            <a:endParaRPr b="0" lang="ru-RU" sz="2000" spc="-1" strike="noStrike">
              <a:latin typeface="Arial"/>
            </a:endParaRPr>
          </a:p>
        </p:txBody>
      </p:sp>
      <p:sp>
        <p:nvSpPr>
          <p:cNvPr id="181" name="CustomShape 4"/>
          <p:cNvSpPr/>
          <p:nvPr/>
        </p:nvSpPr>
        <p:spPr>
          <a:xfrm>
            <a:off x="3431880" y="2585520"/>
            <a:ext cx="3023280" cy="1592640"/>
          </a:xfrm>
          <a:prstGeom prst="roundRect">
            <a:avLst>
              <a:gd name="adj" fmla="val 16667"/>
            </a:avLst>
          </a:prstGeom>
          <a:solidFill>
            <a:srgbClr val="ffff00"/>
          </a:solidFill>
          <a:ln>
            <a:solidFill>
              <a:schemeClr val="lt1">
                <a:hueOff val="0"/>
                <a:satOff val="0"/>
                <a:lumOff val="0"/>
                <a:alphaOff val="0"/>
              </a:schemeClr>
            </a:solidFill>
            <a:round/>
          </a:ln>
        </p:spPr>
        <p:style>
          <a:lnRef idx="2"/>
          <a:fillRef idx="0"/>
          <a:effectRef idx="0"/>
          <a:fontRef idx="minor"/>
        </p:style>
        <p:txBody>
          <a:bodyPr lIns="142560" rIns="64800" tIns="142560" bIns="142560" anchor="ctr"/>
          <a:p>
            <a:pPr algn="ctr">
              <a:lnSpc>
                <a:spcPct val="90000"/>
              </a:lnSpc>
              <a:spcAft>
                <a:spcPts val="595"/>
              </a:spcAft>
            </a:pPr>
            <a:r>
              <a:rPr b="0" lang="ru-RU" sz="1700" spc="-1" strike="noStrike">
                <a:solidFill>
                  <a:srgbClr val="000000"/>
                </a:solidFill>
                <a:latin typeface="Arial"/>
              </a:rPr>
              <a:t>Поручительство МОГФ </a:t>
            </a:r>
            <a:endParaRPr b="0" lang="ru-RU" sz="1700" spc="-1" strike="noStrike">
              <a:latin typeface="Arial"/>
            </a:endParaRPr>
          </a:p>
          <a:p>
            <a:pPr algn="ctr">
              <a:lnSpc>
                <a:spcPct val="90000"/>
              </a:lnSpc>
              <a:spcAft>
                <a:spcPts val="700"/>
              </a:spcAft>
            </a:pPr>
            <a:r>
              <a:rPr b="1" lang="ru-RU" sz="2000" spc="-1" strike="noStrike">
                <a:solidFill>
                  <a:srgbClr val="000000"/>
                </a:solidFill>
                <a:latin typeface="Arial"/>
              </a:rPr>
              <a:t>(50%)</a:t>
            </a:r>
            <a:endParaRPr b="0" lang="ru-RU" sz="2000" spc="-1" strike="noStrike">
              <a:latin typeface="Arial"/>
            </a:endParaRPr>
          </a:p>
        </p:txBody>
      </p:sp>
      <p:sp>
        <p:nvSpPr>
          <p:cNvPr id="182" name="CustomShape 5"/>
          <p:cNvSpPr/>
          <p:nvPr/>
        </p:nvSpPr>
        <p:spPr>
          <a:xfrm>
            <a:off x="6609960" y="2585520"/>
            <a:ext cx="3023280" cy="1592640"/>
          </a:xfrm>
          <a:prstGeom prst="roundRect">
            <a:avLst>
              <a:gd name="adj" fmla="val 16667"/>
            </a:avLst>
          </a:prstGeom>
          <a:solidFill>
            <a:srgbClr val="00b050"/>
          </a:solidFill>
          <a:ln>
            <a:solidFill>
              <a:schemeClr val="lt1">
                <a:hueOff val="0"/>
                <a:satOff val="0"/>
                <a:lumOff val="0"/>
                <a:alphaOff val="0"/>
              </a:schemeClr>
            </a:solidFill>
            <a:round/>
          </a:ln>
        </p:spPr>
        <p:style>
          <a:lnRef idx="2"/>
          <a:fillRef idx="0"/>
          <a:effectRef idx="0"/>
          <a:fontRef idx="minor"/>
        </p:style>
        <p:txBody>
          <a:bodyPr lIns="192240" rIns="114480" tIns="192240" bIns="192240" anchor="ctr"/>
          <a:p>
            <a:pPr algn="ctr">
              <a:lnSpc>
                <a:spcPct val="90000"/>
              </a:lnSpc>
              <a:spcAft>
                <a:spcPts val="1049"/>
              </a:spcAft>
            </a:pPr>
            <a:r>
              <a:rPr b="0" lang="ru-RU" sz="3000" spc="-1" strike="noStrike">
                <a:solidFill>
                  <a:srgbClr val="000000"/>
                </a:solidFill>
                <a:latin typeface="Arial"/>
              </a:rPr>
              <a:t>МСП получает кредит</a:t>
            </a:r>
            <a:endParaRPr b="0" lang="ru-RU" sz="3000" spc="-1" strike="noStrike">
              <a:latin typeface="Arial"/>
            </a:endParaRPr>
          </a:p>
        </p:txBody>
      </p:sp>
      <p:pic>
        <p:nvPicPr>
          <p:cNvPr id="183" name="Picture 2" descr=""/>
          <p:cNvPicPr/>
          <p:nvPr/>
        </p:nvPicPr>
        <p:blipFill>
          <a:blip r:embed="rId1"/>
          <a:stretch/>
        </p:blipFill>
        <p:spPr>
          <a:xfrm>
            <a:off x="0" y="166680"/>
            <a:ext cx="2400120" cy="866520"/>
          </a:xfrm>
          <a:prstGeom prst="rect">
            <a:avLst/>
          </a:prstGeom>
          <a:ln>
            <a:noFill/>
          </a:ln>
        </p:spPr>
      </p:pic>
    </p:spTree>
  </p:cSld>
  <p:timing>
    <p:tnLst>
      <p:par>
        <p:cTn id="5" dur="indefinite" restart="never" nodeType="tmRoot">
          <p:childTnLst>
            <p:seq>
              <p:cTn id="6" nodeType="mainSeq"/>
              <p:prevCondLst>
                <p:cond delay="0" evt="onPrev">
                  <p:tgtEl>
                    <p:sldTgt/>
                  </p:tgtEl>
                </p:cond>
              </p:prevCondLst>
              <p:nextCondLst>
                <p:cond delay="0"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 name="TextShape 1"/>
          <p:cNvSpPr txBox="1"/>
          <p:nvPr/>
        </p:nvSpPr>
        <p:spPr>
          <a:xfrm>
            <a:off x="2400480" y="523800"/>
            <a:ext cx="5552640" cy="1107720"/>
          </a:xfrm>
          <a:prstGeom prst="rect">
            <a:avLst/>
          </a:prstGeom>
          <a:noFill/>
          <a:ln w="9360">
            <a:noFill/>
          </a:ln>
        </p:spPr>
        <p:txBody>
          <a:bodyPr lIns="0" rIns="0" tIns="0" bIns="0"/>
          <a:p>
            <a:pPr algn="ctr">
              <a:lnSpc>
                <a:spcPct val="100000"/>
              </a:lnSpc>
            </a:pPr>
            <a:r>
              <a:rPr b="1" lang="ru-RU" sz="2400" spc="-1" strike="noStrike">
                <a:solidFill>
                  <a:srgbClr val="17375e"/>
                </a:solidFill>
                <a:latin typeface="Arial"/>
                <a:ea typeface="Arial"/>
              </a:rPr>
              <a:t>Гарантийный механизм с привлечением согарантии             АО Корпорации МСП/ АО МСП Банка </a:t>
            </a:r>
            <a:endParaRPr b="0" lang="ru-RU" sz="2400" spc="-1" strike="noStrike">
              <a:solidFill>
                <a:srgbClr val="000000"/>
              </a:solidFill>
              <a:latin typeface="Arial"/>
            </a:endParaRPr>
          </a:p>
        </p:txBody>
      </p:sp>
      <p:sp>
        <p:nvSpPr>
          <p:cNvPr id="185" name="CustomShape 2"/>
          <p:cNvSpPr/>
          <p:nvPr/>
        </p:nvSpPr>
        <p:spPr>
          <a:xfrm>
            <a:off x="991080" y="1660680"/>
            <a:ext cx="7956360" cy="3975840"/>
          </a:xfrm>
          <a:prstGeom prst="rightArrow">
            <a:avLst>
              <a:gd name="adj1" fmla="val 50000"/>
              <a:gd name="adj2" fmla="val 50000"/>
            </a:avLst>
          </a:prstGeom>
          <a:solidFill>
            <a:schemeClr val="accent1">
              <a:tint val="40000"/>
              <a:hueOff val="0"/>
              <a:satOff val="0"/>
              <a:lumOff val="0"/>
              <a:alphaOff val="0"/>
            </a:schemeClr>
          </a:solidFill>
          <a:ln>
            <a:noFill/>
          </a:ln>
        </p:spPr>
        <p:style>
          <a:lnRef idx="0"/>
          <a:fillRef idx="0"/>
          <a:effectRef idx="0"/>
          <a:fontRef idx="minor"/>
        </p:style>
      </p:sp>
      <p:sp>
        <p:nvSpPr>
          <p:cNvPr id="186" name="CustomShape 3"/>
          <p:cNvSpPr/>
          <p:nvPr/>
        </p:nvSpPr>
        <p:spPr>
          <a:xfrm>
            <a:off x="289080" y="2853360"/>
            <a:ext cx="3017160" cy="1590120"/>
          </a:xfrm>
          <a:prstGeom prst="roundRect">
            <a:avLst>
              <a:gd name="adj" fmla="val 16667"/>
            </a:avLst>
          </a:prstGeom>
          <a:solidFill>
            <a:srgbClr val="ff0000"/>
          </a:solidFill>
          <a:ln>
            <a:solidFill>
              <a:schemeClr val="lt1">
                <a:hueOff val="0"/>
                <a:satOff val="0"/>
                <a:lumOff val="0"/>
                <a:alphaOff val="0"/>
              </a:schemeClr>
            </a:solidFill>
            <a:round/>
          </a:ln>
        </p:spPr>
        <p:style>
          <a:lnRef idx="2"/>
          <a:fillRef idx="0"/>
          <a:effectRef idx="0"/>
          <a:fontRef idx="minor"/>
        </p:style>
        <p:txBody>
          <a:bodyPr lIns="142560" rIns="64800" tIns="142560" bIns="142200" anchor="ctr"/>
          <a:p>
            <a:pPr algn="ctr">
              <a:lnSpc>
                <a:spcPct val="90000"/>
              </a:lnSpc>
              <a:spcAft>
                <a:spcPts val="595"/>
              </a:spcAft>
            </a:pPr>
            <a:r>
              <a:rPr b="0" lang="ru-RU" sz="1700" spc="-1" strike="noStrike">
                <a:solidFill>
                  <a:srgbClr val="000000"/>
                </a:solidFill>
                <a:latin typeface="Arial"/>
              </a:rPr>
              <a:t>МСП нужен кредит/гарантия, </a:t>
            </a:r>
            <a:endParaRPr b="0" lang="ru-RU" sz="1700" spc="-1" strike="noStrike">
              <a:latin typeface="Arial"/>
            </a:endParaRPr>
          </a:p>
          <a:p>
            <a:pPr algn="ctr">
              <a:lnSpc>
                <a:spcPct val="90000"/>
              </a:lnSpc>
              <a:spcAft>
                <a:spcPts val="595"/>
              </a:spcAft>
            </a:pPr>
            <a:r>
              <a:rPr b="0" lang="ru-RU" sz="1700" spc="-1" strike="noStrike">
                <a:solidFill>
                  <a:srgbClr val="000000"/>
                </a:solidFill>
                <a:latin typeface="Arial"/>
              </a:rPr>
              <a:t>но нет достаточного обеспечения</a:t>
            </a:r>
            <a:endParaRPr b="0" lang="ru-RU" sz="1700" spc="-1" strike="noStrike">
              <a:latin typeface="Arial"/>
            </a:endParaRPr>
          </a:p>
          <a:p>
            <a:pPr algn="ctr">
              <a:lnSpc>
                <a:spcPct val="90000"/>
              </a:lnSpc>
              <a:spcAft>
                <a:spcPts val="700"/>
              </a:spcAft>
            </a:pPr>
            <a:r>
              <a:rPr b="1" lang="ru-RU" sz="2000" spc="-1" strike="noStrike">
                <a:solidFill>
                  <a:srgbClr val="000000"/>
                </a:solidFill>
                <a:latin typeface="Arial"/>
              </a:rPr>
              <a:t>  </a:t>
            </a:r>
            <a:r>
              <a:rPr b="1" lang="ru-RU" sz="2000" spc="-1" strike="noStrike">
                <a:solidFill>
                  <a:srgbClr val="000000"/>
                </a:solidFill>
                <a:latin typeface="Arial"/>
              </a:rPr>
              <a:t>(30%)</a:t>
            </a:r>
            <a:endParaRPr b="0" lang="ru-RU" sz="2000" spc="-1" strike="noStrike">
              <a:latin typeface="Arial"/>
            </a:endParaRPr>
          </a:p>
        </p:txBody>
      </p:sp>
      <p:sp>
        <p:nvSpPr>
          <p:cNvPr id="187" name="CustomShape 4"/>
          <p:cNvSpPr/>
          <p:nvPr/>
        </p:nvSpPr>
        <p:spPr>
          <a:xfrm>
            <a:off x="3460680" y="2853360"/>
            <a:ext cx="3017160" cy="1590120"/>
          </a:xfrm>
          <a:prstGeom prst="roundRect">
            <a:avLst>
              <a:gd name="adj" fmla="val 16667"/>
            </a:avLst>
          </a:prstGeom>
          <a:solidFill>
            <a:srgbClr val="ffff00"/>
          </a:solidFill>
          <a:ln>
            <a:solidFill>
              <a:schemeClr val="lt1">
                <a:hueOff val="0"/>
                <a:satOff val="0"/>
                <a:lumOff val="0"/>
                <a:alphaOff val="0"/>
              </a:schemeClr>
            </a:solidFill>
            <a:round/>
          </a:ln>
        </p:spPr>
        <p:style>
          <a:lnRef idx="2"/>
          <a:fillRef idx="0"/>
          <a:effectRef idx="0"/>
          <a:fontRef idx="minor"/>
        </p:style>
        <p:txBody>
          <a:bodyPr lIns="142560" rIns="64800" tIns="142560" bIns="142200" anchor="ctr"/>
          <a:p>
            <a:pPr algn="ctr">
              <a:lnSpc>
                <a:spcPct val="90000"/>
              </a:lnSpc>
              <a:spcAft>
                <a:spcPts val="595"/>
              </a:spcAft>
            </a:pPr>
            <a:r>
              <a:rPr b="0" lang="ru-RU" sz="1700" spc="-1" strike="noStrike">
                <a:solidFill>
                  <a:srgbClr val="000000"/>
                </a:solidFill>
                <a:latin typeface="Arial"/>
              </a:rPr>
              <a:t>Поручительство МОГФ + согарантия Корпорации МСП/ МСП Банка </a:t>
            </a:r>
            <a:endParaRPr b="0" lang="ru-RU" sz="1700" spc="-1" strike="noStrike">
              <a:latin typeface="Arial"/>
            </a:endParaRPr>
          </a:p>
          <a:p>
            <a:pPr algn="ctr">
              <a:lnSpc>
                <a:spcPct val="90000"/>
              </a:lnSpc>
              <a:spcAft>
                <a:spcPts val="700"/>
              </a:spcAft>
            </a:pPr>
            <a:r>
              <a:rPr b="1" lang="ru-RU" sz="2000" spc="-1" strike="noStrike">
                <a:solidFill>
                  <a:srgbClr val="000000"/>
                </a:solidFill>
                <a:latin typeface="Arial"/>
              </a:rPr>
              <a:t>(70%)</a:t>
            </a:r>
            <a:endParaRPr b="0" lang="ru-RU" sz="2000" spc="-1" strike="noStrike">
              <a:latin typeface="Arial"/>
            </a:endParaRPr>
          </a:p>
        </p:txBody>
      </p:sp>
      <p:sp>
        <p:nvSpPr>
          <p:cNvPr id="188" name="CustomShape 5"/>
          <p:cNvSpPr/>
          <p:nvPr/>
        </p:nvSpPr>
        <p:spPr>
          <a:xfrm>
            <a:off x="6632280" y="2853360"/>
            <a:ext cx="3017160" cy="1590120"/>
          </a:xfrm>
          <a:prstGeom prst="roundRect">
            <a:avLst>
              <a:gd name="adj" fmla="val 16667"/>
            </a:avLst>
          </a:prstGeom>
          <a:solidFill>
            <a:srgbClr val="00b050"/>
          </a:solidFill>
          <a:ln>
            <a:solidFill>
              <a:schemeClr val="lt1">
                <a:hueOff val="0"/>
                <a:satOff val="0"/>
                <a:lumOff val="0"/>
                <a:alphaOff val="0"/>
              </a:schemeClr>
            </a:solidFill>
            <a:round/>
          </a:ln>
        </p:spPr>
        <p:style>
          <a:lnRef idx="2"/>
          <a:fillRef idx="0"/>
          <a:effectRef idx="0"/>
          <a:fontRef idx="minor"/>
        </p:style>
        <p:txBody>
          <a:bodyPr lIns="192240" rIns="114480" tIns="192240" bIns="191880" anchor="ctr"/>
          <a:p>
            <a:pPr algn="ctr">
              <a:lnSpc>
                <a:spcPct val="90000"/>
              </a:lnSpc>
              <a:spcAft>
                <a:spcPts val="1049"/>
              </a:spcAft>
            </a:pPr>
            <a:r>
              <a:rPr b="0" lang="ru-RU" sz="3000" spc="-1" strike="noStrike">
                <a:solidFill>
                  <a:srgbClr val="000000"/>
                </a:solidFill>
                <a:latin typeface="Arial"/>
              </a:rPr>
              <a:t>МСП получает кредит</a:t>
            </a:r>
            <a:endParaRPr b="0" lang="ru-RU" sz="3000" spc="-1" strike="noStrike">
              <a:latin typeface="Arial"/>
            </a:endParaRPr>
          </a:p>
        </p:txBody>
      </p:sp>
      <p:pic>
        <p:nvPicPr>
          <p:cNvPr id="189" name="Picture 2" descr=""/>
          <p:cNvPicPr/>
          <p:nvPr/>
        </p:nvPicPr>
        <p:blipFill>
          <a:blip r:embed="rId1"/>
          <a:stretch/>
        </p:blipFill>
        <p:spPr>
          <a:xfrm>
            <a:off x="0" y="166680"/>
            <a:ext cx="2400120" cy="866520"/>
          </a:xfrm>
          <a:prstGeom prst="rect">
            <a:avLst/>
          </a:prstGeom>
          <a:ln>
            <a:noFill/>
          </a:ln>
        </p:spPr>
      </p:pic>
    </p:spTree>
  </p:cSld>
  <p:timing>
    <p:tnLst>
      <p:par>
        <p:cTn id="7" dur="indefinite" restart="never" nodeType="tmRoot">
          <p:childTnLst>
            <p:seq>
              <p:cTn id="8" nodeType="mainSeq"/>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0" name="TextShape 1"/>
          <p:cNvSpPr txBox="1"/>
          <p:nvPr/>
        </p:nvSpPr>
        <p:spPr>
          <a:xfrm>
            <a:off x="265680" y="249480"/>
            <a:ext cx="9240480" cy="369000"/>
          </a:xfrm>
          <a:prstGeom prst="rect">
            <a:avLst/>
          </a:prstGeom>
          <a:noFill/>
          <a:ln w="9360">
            <a:noFill/>
          </a:ln>
        </p:spPr>
        <p:txBody>
          <a:bodyPr lIns="0" rIns="0" tIns="0" bIns="0"/>
          <a:p>
            <a:pPr algn="ctr">
              <a:lnSpc>
                <a:spcPct val="100000"/>
              </a:lnSpc>
            </a:pPr>
            <a:r>
              <a:rPr b="1" lang="ru-RU" sz="3200" spc="-1" strike="noStrike">
                <a:solidFill>
                  <a:srgbClr val="002060"/>
                </a:solidFill>
                <a:latin typeface="Arial"/>
                <a:ea typeface="Arial"/>
              </a:rPr>
              <a:t>Московский областной гарантийный фонд</a:t>
            </a:r>
            <a:endParaRPr b="0" lang="ru-RU" sz="3200" spc="-1" strike="noStrike">
              <a:solidFill>
                <a:srgbClr val="000000"/>
              </a:solidFill>
              <a:latin typeface="Arial"/>
            </a:endParaRPr>
          </a:p>
        </p:txBody>
      </p:sp>
      <p:sp>
        <p:nvSpPr>
          <p:cNvPr id="191" name="CustomShape 2"/>
          <p:cNvSpPr/>
          <p:nvPr/>
        </p:nvSpPr>
        <p:spPr>
          <a:xfrm>
            <a:off x="711360" y="1933560"/>
            <a:ext cx="2955600" cy="276480"/>
          </a:xfrm>
          <a:prstGeom prst="rect">
            <a:avLst/>
          </a:prstGeom>
          <a:noFill/>
          <a:ln w="9360">
            <a:noFill/>
          </a:ln>
        </p:spPr>
        <p:style>
          <a:lnRef idx="0"/>
          <a:fillRef idx="0"/>
          <a:effectRef idx="0"/>
          <a:fontRef idx="minor"/>
        </p:style>
      </p:sp>
      <p:sp>
        <p:nvSpPr>
          <p:cNvPr id="192" name="CustomShape 3"/>
          <p:cNvSpPr/>
          <p:nvPr/>
        </p:nvSpPr>
        <p:spPr>
          <a:xfrm>
            <a:off x="711360" y="3860640"/>
            <a:ext cx="2964960" cy="277560"/>
          </a:xfrm>
          <a:prstGeom prst="rect">
            <a:avLst/>
          </a:prstGeom>
          <a:noFill/>
          <a:ln w="9360">
            <a:noFill/>
          </a:ln>
        </p:spPr>
        <p:style>
          <a:lnRef idx="0"/>
          <a:fillRef idx="0"/>
          <a:effectRef idx="0"/>
          <a:fontRef idx="minor"/>
        </p:style>
      </p:sp>
      <p:sp>
        <p:nvSpPr>
          <p:cNvPr id="193" name="CustomShape 4"/>
          <p:cNvSpPr/>
          <p:nvPr/>
        </p:nvSpPr>
        <p:spPr>
          <a:xfrm>
            <a:off x="402840" y="767520"/>
            <a:ext cx="4806360" cy="5687640"/>
          </a:xfrm>
          <a:prstGeom prst="rect">
            <a:avLst/>
          </a:prstGeom>
          <a:solidFill>
            <a:schemeClr val="accent1">
              <a:lumMod val="20000"/>
              <a:lumOff val="80000"/>
            </a:schemeClr>
          </a:solidFill>
          <a:ln>
            <a:noFill/>
          </a:ln>
        </p:spPr>
        <p:style>
          <a:lnRef idx="0"/>
          <a:fillRef idx="0"/>
          <a:effectRef idx="0"/>
          <a:fontRef idx="minor"/>
        </p:style>
        <p:txBody>
          <a:bodyPr lIns="90000" rIns="90000" tIns="45000" bIns="45000"/>
          <a:p>
            <a:pPr algn="ctr">
              <a:lnSpc>
                <a:spcPct val="100000"/>
              </a:lnSpc>
            </a:pPr>
            <a:r>
              <a:rPr b="1" lang="ru-RU" sz="1600" spc="-1" strike="noStrike">
                <a:solidFill>
                  <a:srgbClr val="002060"/>
                </a:solidFill>
                <a:latin typeface="Arial"/>
              </a:rPr>
              <a:t>Условия предоставления поручительств по кредитным договорам/договорам займа </a:t>
            </a:r>
            <a:r>
              <a:rPr b="1" lang="ru-RU" sz="1400" spc="-1" strike="noStrike">
                <a:solidFill>
                  <a:srgbClr val="1f497d"/>
                </a:solidFill>
                <a:latin typeface="Arial"/>
              </a:rPr>
              <a:t>:</a:t>
            </a:r>
            <a:endParaRPr b="0" lang="ru-RU" sz="1400" spc="-1" strike="noStrike">
              <a:latin typeface="Arial"/>
            </a:endParaRPr>
          </a:p>
          <a:p>
            <a:pPr marL="108000" indent="-180720">
              <a:lnSpc>
                <a:spcPct val="100000"/>
              </a:lnSpc>
              <a:buClr>
                <a:srgbClr val="002060"/>
              </a:buClr>
              <a:buFont typeface="Wingdings" charset="2"/>
              <a:buChar char=""/>
            </a:pPr>
            <a:r>
              <a:rPr b="0" lang="ru-RU" sz="1600" spc="-1" strike="noStrike">
                <a:solidFill>
                  <a:srgbClr val="002060"/>
                </a:solidFill>
                <a:latin typeface="Arial"/>
              </a:rPr>
              <a:t>до 50% от суммы кредита; *</a:t>
            </a:r>
            <a:endParaRPr b="0" lang="ru-RU" sz="1600" spc="-1" strike="noStrike">
              <a:latin typeface="Arial"/>
            </a:endParaRPr>
          </a:p>
          <a:p>
            <a:pPr marL="108000" indent="-180720">
              <a:lnSpc>
                <a:spcPct val="100000"/>
              </a:lnSpc>
              <a:buClr>
                <a:srgbClr val="002060"/>
              </a:buClr>
              <a:buFont typeface="Wingdings" charset="2"/>
              <a:buChar char=""/>
            </a:pPr>
            <a:r>
              <a:rPr b="0" lang="ru-RU" sz="1600" spc="-1" strike="noStrike">
                <a:solidFill>
                  <a:srgbClr val="002060"/>
                </a:solidFill>
                <a:latin typeface="Arial"/>
              </a:rPr>
              <a:t>на срок до 5 лет (</a:t>
            </a:r>
            <a:r>
              <a:rPr b="0" lang="ru-RU" sz="1200" spc="-1" strike="noStrike">
                <a:solidFill>
                  <a:srgbClr val="002060"/>
                </a:solidFill>
                <a:latin typeface="Arial"/>
              </a:rPr>
              <a:t>торговля 18 мес</a:t>
            </a:r>
            <a:r>
              <a:rPr b="0" lang="ru-RU" sz="1600" spc="-1" strike="noStrike">
                <a:solidFill>
                  <a:srgbClr val="002060"/>
                </a:solidFill>
                <a:latin typeface="Arial"/>
              </a:rPr>
              <a:t>.);</a:t>
            </a:r>
            <a:endParaRPr b="0" lang="ru-RU" sz="1600" spc="-1" strike="noStrike">
              <a:latin typeface="Arial"/>
            </a:endParaRPr>
          </a:p>
          <a:p>
            <a:pPr marL="108000" indent="-180720">
              <a:lnSpc>
                <a:spcPct val="100000"/>
              </a:lnSpc>
              <a:buClr>
                <a:srgbClr val="002060"/>
              </a:buClr>
              <a:buFont typeface="Wingdings" charset="2"/>
              <a:buChar char=""/>
            </a:pPr>
            <a:r>
              <a:rPr b="0" lang="ru-RU" sz="1600" spc="-1" strike="noStrike">
                <a:solidFill>
                  <a:srgbClr val="002060"/>
                </a:solidFill>
                <a:latin typeface="Arial"/>
              </a:rPr>
              <a:t>максимальная сумма 42 млн. руб.;</a:t>
            </a:r>
            <a:endParaRPr b="0" lang="ru-RU" sz="1600" spc="-1" strike="noStrike">
              <a:latin typeface="Arial"/>
            </a:endParaRPr>
          </a:p>
          <a:p>
            <a:pPr marL="108000" indent="-180720">
              <a:lnSpc>
                <a:spcPct val="100000"/>
              </a:lnSpc>
              <a:buClr>
                <a:srgbClr val="002060"/>
              </a:buClr>
              <a:buFont typeface="Wingdings" charset="2"/>
              <a:buChar char=""/>
            </a:pPr>
            <a:r>
              <a:rPr b="0" lang="ru-RU" sz="1600" spc="-1" strike="noStrike">
                <a:solidFill>
                  <a:srgbClr val="002060"/>
                </a:solidFill>
                <a:latin typeface="Arial"/>
              </a:rPr>
              <a:t>вознаграждение Фонда 1-2% годовых от суммы поручительства</a:t>
            </a:r>
            <a:endParaRPr b="0" lang="ru-RU" sz="1600" spc="-1" strike="noStrike">
              <a:latin typeface="Arial"/>
            </a:endParaRPr>
          </a:p>
          <a:p>
            <a:pPr>
              <a:lnSpc>
                <a:spcPct val="100000"/>
              </a:lnSpc>
            </a:pPr>
            <a:endParaRPr b="0" lang="ru-RU" sz="1600" spc="-1" strike="noStrike">
              <a:latin typeface="Arial"/>
            </a:endParaRPr>
          </a:p>
          <a:p>
            <a:pPr algn="ctr">
              <a:lnSpc>
                <a:spcPct val="100000"/>
              </a:lnSpc>
            </a:pPr>
            <a:r>
              <a:rPr b="1" lang="ru-RU" sz="1600" spc="-1" strike="noStrike">
                <a:solidFill>
                  <a:srgbClr val="002060"/>
                </a:solidFill>
                <a:latin typeface="Arial"/>
              </a:rPr>
              <a:t>Условия предоставления поручительств по банковским гарантиям </a:t>
            </a:r>
            <a:r>
              <a:rPr b="1" lang="ru-RU" sz="1400" spc="-1" strike="noStrike">
                <a:solidFill>
                  <a:srgbClr val="1f497d"/>
                </a:solidFill>
                <a:latin typeface="Arial"/>
              </a:rPr>
              <a:t>:</a:t>
            </a:r>
            <a:endParaRPr b="0" lang="ru-RU" sz="1400" spc="-1" strike="noStrike">
              <a:latin typeface="Arial"/>
            </a:endParaRPr>
          </a:p>
          <a:p>
            <a:pPr marL="108000" indent="-180720">
              <a:lnSpc>
                <a:spcPct val="100000"/>
              </a:lnSpc>
              <a:buClr>
                <a:srgbClr val="002060"/>
              </a:buClr>
              <a:buFont typeface="Wingdings" charset="2"/>
              <a:buChar char=""/>
            </a:pPr>
            <a:r>
              <a:rPr b="0" lang="ru-RU" sz="1600" spc="-1" strike="noStrike">
                <a:solidFill>
                  <a:srgbClr val="002060"/>
                </a:solidFill>
                <a:latin typeface="Arial"/>
              </a:rPr>
              <a:t>до 50% от суммы гарантии;</a:t>
            </a:r>
            <a:endParaRPr b="0" lang="ru-RU" sz="1600" spc="-1" strike="noStrike">
              <a:latin typeface="Arial"/>
            </a:endParaRPr>
          </a:p>
          <a:p>
            <a:pPr marL="108000" indent="-180720">
              <a:lnSpc>
                <a:spcPct val="100000"/>
              </a:lnSpc>
              <a:buClr>
                <a:srgbClr val="002060"/>
              </a:buClr>
              <a:buFont typeface="Wingdings" charset="2"/>
              <a:buChar char=""/>
            </a:pPr>
            <a:r>
              <a:rPr b="0" lang="ru-RU" sz="1600" spc="-1" strike="noStrike">
                <a:solidFill>
                  <a:srgbClr val="002060"/>
                </a:solidFill>
                <a:latin typeface="Arial"/>
              </a:rPr>
              <a:t>на срок до 3 лет;</a:t>
            </a:r>
            <a:endParaRPr b="0" lang="ru-RU" sz="1600" spc="-1" strike="noStrike">
              <a:latin typeface="Arial"/>
            </a:endParaRPr>
          </a:p>
          <a:p>
            <a:pPr marL="108000" indent="-180720">
              <a:lnSpc>
                <a:spcPct val="100000"/>
              </a:lnSpc>
              <a:buClr>
                <a:srgbClr val="002060"/>
              </a:buClr>
              <a:buFont typeface="Wingdings" charset="2"/>
              <a:buChar char=""/>
            </a:pPr>
            <a:r>
              <a:rPr b="0" lang="ru-RU" sz="1600" spc="-1" strike="noStrike">
                <a:solidFill>
                  <a:srgbClr val="002060"/>
                </a:solidFill>
                <a:latin typeface="Arial"/>
              </a:rPr>
              <a:t>максимальная сумма 30 млн. руб.;</a:t>
            </a:r>
            <a:endParaRPr b="0" lang="ru-RU" sz="1600" spc="-1" strike="noStrike">
              <a:latin typeface="Arial"/>
            </a:endParaRPr>
          </a:p>
          <a:p>
            <a:pPr marL="108000" indent="-180720">
              <a:lnSpc>
                <a:spcPct val="100000"/>
              </a:lnSpc>
              <a:buClr>
                <a:srgbClr val="002060"/>
              </a:buClr>
              <a:buFont typeface="Wingdings" charset="2"/>
              <a:buChar char=""/>
            </a:pPr>
            <a:r>
              <a:rPr b="0" lang="ru-RU" sz="1600" spc="-1" strike="noStrike">
                <a:solidFill>
                  <a:srgbClr val="002060"/>
                </a:solidFill>
                <a:latin typeface="Arial"/>
              </a:rPr>
              <a:t>вознаграждение Фонда 1% годовых от суммы поручительства</a:t>
            </a:r>
            <a:endParaRPr b="0" lang="ru-RU" sz="1600" spc="-1" strike="noStrike">
              <a:latin typeface="Arial"/>
            </a:endParaRPr>
          </a:p>
          <a:p>
            <a:pPr algn="ctr">
              <a:lnSpc>
                <a:spcPct val="100000"/>
              </a:lnSpc>
            </a:pPr>
            <a:r>
              <a:rPr b="1" lang="ru-RU" sz="1600" spc="-1" strike="noStrike">
                <a:solidFill>
                  <a:srgbClr val="002060"/>
                </a:solidFill>
                <a:latin typeface="Arial"/>
              </a:rPr>
              <a:t>Условия предосталения поручительств по договорам лизинга </a:t>
            </a:r>
            <a:r>
              <a:rPr b="1" lang="ru-RU" sz="1400" spc="-1" strike="noStrike">
                <a:solidFill>
                  <a:srgbClr val="1f497d"/>
                </a:solidFill>
                <a:latin typeface="Arial"/>
              </a:rPr>
              <a:t>:</a:t>
            </a:r>
            <a:endParaRPr b="0" lang="ru-RU" sz="1400" spc="-1" strike="noStrike">
              <a:latin typeface="Arial"/>
            </a:endParaRPr>
          </a:p>
          <a:p>
            <a:pPr marL="108000" indent="-180720">
              <a:lnSpc>
                <a:spcPct val="100000"/>
              </a:lnSpc>
              <a:buClr>
                <a:srgbClr val="002060"/>
              </a:buClr>
              <a:buFont typeface="Wingdings" charset="2"/>
              <a:buChar char=""/>
            </a:pPr>
            <a:r>
              <a:rPr b="0" lang="ru-RU" sz="1600" spc="-1" strike="noStrike">
                <a:solidFill>
                  <a:srgbClr val="002060"/>
                </a:solidFill>
                <a:latin typeface="Arial"/>
              </a:rPr>
              <a:t>до 50% от суммы лизинга;</a:t>
            </a:r>
            <a:endParaRPr b="0" lang="ru-RU" sz="1600" spc="-1" strike="noStrike">
              <a:latin typeface="Arial"/>
            </a:endParaRPr>
          </a:p>
          <a:p>
            <a:pPr marL="108000" indent="-180720">
              <a:lnSpc>
                <a:spcPct val="100000"/>
              </a:lnSpc>
              <a:buClr>
                <a:srgbClr val="002060"/>
              </a:buClr>
              <a:buFont typeface="Wingdings" charset="2"/>
              <a:buChar char=""/>
            </a:pPr>
            <a:r>
              <a:rPr b="0" lang="ru-RU" sz="1600" spc="-1" strike="noStrike">
                <a:solidFill>
                  <a:srgbClr val="002060"/>
                </a:solidFill>
                <a:latin typeface="Arial"/>
              </a:rPr>
              <a:t>на срок до 5 лет;</a:t>
            </a:r>
            <a:endParaRPr b="0" lang="ru-RU" sz="1600" spc="-1" strike="noStrike">
              <a:latin typeface="Arial"/>
            </a:endParaRPr>
          </a:p>
          <a:p>
            <a:pPr marL="108000" indent="-180720">
              <a:lnSpc>
                <a:spcPct val="100000"/>
              </a:lnSpc>
              <a:buClr>
                <a:srgbClr val="002060"/>
              </a:buClr>
              <a:buFont typeface="Wingdings" charset="2"/>
              <a:buChar char=""/>
            </a:pPr>
            <a:r>
              <a:rPr b="0" lang="ru-RU" sz="1600" spc="-1" strike="noStrike">
                <a:solidFill>
                  <a:srgbClr val="002060"/>
                </a:solidFill>
                <a:latin typeface="Arial"/>
              </a:rPr>
              <a:t>максимальная сумма 42 млн. руб.;</a:t>
            </a:r>
            <a:endParaRPr b="0" lang="ru-RU" sz="1600" spc="-1" strike="noStrike">
              <a:latin typeface="Arial"/>
            </a:endParaRPr>
          </a:p>
          <a:p>
            <a:pPr marL="108000" indent="-180720">
              <a:lnSpc>
                <a:spcPct val="100000"/>
              </a:lnSpc>
              <a:buClr>
                <a:srgbClr val="002060"/>
              </a:buClr>
              <a:buFont typeface="Wingdings" charset="2"/>
              <a:buChar char=""/>
            </a:pPr>
            <a:r>
              <a:rPr b="0" lang="ru-RU" sz="1600" spc="-1" strike="noStrike">
                <a:solidFill>
                  <a:srgbClr val="002060"/>
                </a:solidFill>
                <a:latin typeface="Arial"/>
              </a:rPr>
              <a:t>вознаграждение Фонда 0,75% годовых от суммы поручительства</a:t>
            </a:r>
            <a:endParaRPr b="0" lang="ru-RU" sz="1600" spc="-1" strike="noStrike">
              <a:latin typeface="Arial"/>
            </a:endParaRPr>
          </a:p>
          <a:p>
            <a:pPr>
              <a:lnSpc>
                <a:spcPct val="100000"/>
              </a:lnSpc>
            </a:pPr>
            <a:endParaRPr b="0" lang="ru-RU" sz="1600" spc="-1" strike="noStrike">
              <a:latin typeface="Arial"/>
            </a:endParaRPr>
          </a:p>
        </p:txBody>
      </p:sp>
      <p:sp>
        <p:nvSpPr>
          <p:cNvPr id="194" name="CustomShape 5"/>
          <p:cNvSpPr/>
          <p:nvPr/>
        </p:nvSpPr>
        <p:spPr>
          <a:xfrm>
            <a:off x="5486400" y="1362240"/>
            <a:ext cx="4252680" cy="4470840"/>
          </a:xfrm>
          <a:prstGeom prst="rect">
            <a:avLst/>
          </a:prstGeom>
          <a:solidFill>
            <a:schemeClr val="accent1">
              <a:lumMod val="20000"/>
              <a:lumOff val="80000"/>
            </a:schemeClr>
          </a:solidFill>
          <a:ln>
            <a:noFill/>
          </a:ln>
        </p:spPr>
        <p:style>
          <a:lnRef idx="0"/>
          <a:fillRef idx="0"/>
          <a:effectRef idx="0"/>
          <a:fontRef idx="minor"/>
        </p:style>
        <p:txBody>
          <a:bodyPr lIns="90000" rIns="90000" tIns="45000" bIns="45000"/>
          <a:p>
            <a:pPr algn="ctr">
              <a:lnSpc>
                <a:spcPct val="100000"/>
              </a:lnSpc>
            </a:pPr>
            <a:r>
              <a:rPr b="1" lang="ru-RU" sz="1600" spc="-1" strike="noStrike">
                <a:solidFill>
                  <a:srgbClr val="002060"/>
                </a:solidFill>
                <a:latin typeface="Arial"/>
              </a:rPr>
              <a:t>Требования к МСП:</a:t>
            </a:r>
            <a:endParaRPr b="0" lang="ru-RU" sz="1600" spc="-1" strike="noStrike">
              <a:latin typeface="Arial"/>
            </a:endParaRPr>
          </a:p>
          <a:p>
            <a:pPr algn="ctr">
              <a:lnSpc>
                <a:spcPct val="100000"/>
              </a:lnSpc>
            </a:pPr>
            <a:endParaRPr b="0" lang="ru-RU" sz="1600" spc="-1" strike="noStrike">
              <a:latin typeface="Arial"/>
            </a:endParaRPr>
          </a:p>
          <a:p>
            <a:pPr marL="108000" indent="-180720">
              <a:lnSpc>
                <a:spcPct val="100000"/>
              </a:lnSpc>
              <a:buClr>
                <a:srgbClr val="000000"/>
              </a:buClr>
              <a:buFont typeface="Wingdings" charset="2"/>
              <a:buChar char=""/>
            </a:pPr>
            <a:r>
              <a:rPr b="0" lang="ru-RU" sz="1600" spc="-1" strike="noStrike">
                <a:solidFill>
                  <a:srgbClr val="000000"/>
                </a:solidFill>
                <a:latin typeface="Arial"/>
              </a:rPr>
              <a:t> </a:t>
            </a:r>
            <a:r>
              <a:rPr b="0" lang="ru-RU" sz="1600" spc="-1" strike="noStrike">
                <a:solidFill>
                  <a:srgbClr val="002060"/>
                </a:solidFill>
                <a:latin typeface="Arial"/>
              </a:rPr>
              <a:t>МСП Московской области старше  3-х </a:t>
            </a:r>
            <a:endParaRPr b="0" lang="ru-RU" sz="1600" spc="-1" strike="noStrike">
              <a:latin typeface="Arial"/>
            </a:endParaRPr>
          </a:p>
          <a:p>
            <a:pPr>
              <a:lnSpc>
                <a:spcPct val="100000"/>
              </a:lnSpc>
            </a:pPr>
            <a:r>
              <a:rPr b="0" lang="ru-RU" sz="1600" spc="-1" strike="noStrike">
                <a:solidFill>
                  <a:srgbClr val="002060"/>
                </a:solidFill>
                <a:latin typeface="Arial"/>
              </a:rPr>
              <a:t>     </a:t>
            </a:r>
            <a:r>
              <a:rPr b="0" lang="ru-RU" sz="1600" spc="-1" strike="noStrike">
                <a:solidFill>
                  <a:srgbClr val="002060"/>
                </a:solidFill>
                <a:latin typeface="Arial"/>
              </a:rPr>
              <a:t>месяцев со дня регистрации;</a:t>
            </a:r>
            <a:endParaRPr b="0" lang="ru-RU" sz="1600" spc="-1" strike="noStrike">
              <a:latin typeface="Arial"/>
            </a:endParaRPr>
          </a:p>
          <a:p>
            <a:pPr>
              <a:lnSpc>
                <a:spcPct val="100000"/>
              </a:lnSpc>
            </a:pPr>
            <a:endParaRPr b="0" lang="ru-RU" sz="1600" spc="-1" strike="noStrike">
              <a:latin typeface="Arial"/>
            </a:endParaRPr>
          </a:p>
          <a:p>
            <a:pPr marL="108000" indent="-180720">
              <a:lnSpc>
                <a:spcPct val="100000"/>
              </a:lnSpc>
              <a:buClr>
                <a:srgbClr val="002060"/>
              </a:buClr>
              <a:buFont typeface="Wingdings" charset="2"/>
              <a:buChar char=""/>
            </a:pPr>
            <a:r>
              <a:rPr b="0" lang="ru-RU" sz="1600" spc="-1" strike="noStrike">
                <a:solidFill>
                  <a:srgbClr val="002060"/>
                </a:solidFill>
                <a:latin typeface="Arial"/>
              </a:rPr>
              <a:t>Без долгов по налогам; </a:t>
            </a:r>
            <a:endParaRPr b="0" lang="ru-RU" sz="1600" spc="-1" strike="noStrike">
              <a:latin typeface="Arial"/>
            </a:endParaRPr>
          </a:p>
          <a:p>
            <a:pPr>
              <a:lnSpc>
                <a:spcPct val="100000"/>
              </a:lnSpc>
            </a:pPr>
            <a:endParaRPr b="0" lang="ru-RU" sz="1600" spc="-1" strike="noStrike">
              <a:latin typeface="Arial"/>
            </a:endParaRPr>
          </a:p>
          <a:p>
            <a:pPr marL="108000" indent="-180720">
              <a:lnSpc>
                <a:spcPct val="100000"/>
              </a:lnSpc>
              <a:buClr>
                <a:srgbClr val="002060"/>
              </a:buClr>
              <a:buFont typeface="Wingdings" charset="2"/>
              <a:buChar char=""/>
            </a:pPr>
            <a:r>
              <a:rPr b="0" lang="ru-RU" sz="1600" spc="-1" strike="noStrike">
                <a:solidFill>
                  <a:srgbClr val="002060"/>
                </a:solidFill>
                <a:latin typeface="Arial"/>
              </a:rPr>
              <a:t>С собственным залоговым обеспечением в объеме не менее 50%</a:t>
            </a:r>
            <a:endParaRPr b="0" lang="ru-RU" sz="1600" spc="-1" strike="noStrike">
              <a:latin typeface="Arial"/>
            </a:endParaRPr>
          </a:p>
          <a:p>
            <a:pPr>
              <a:lnSpc>
                <a:spcPct val="100000"/>
              </a:lnSpc>
            </a:pPr>
            <a:endParaRPr b="0" lang="ru-RU" sz="1600" spc="-1" strike="noStrike">
              <a:latin typeface="Arial"/>
            </a:endParaRPr>
          </a:p>
          <a:p>
            <a:pPr algn="ctr">
              <a:lnSpc>
                <a:spcPct val="100000"/>
              </a:lnSpc>
            </a:pPr>
            <a:r>
              <a:rPr b="1" lang="ru-RU" sz="1600" spc="-1" strike="noStrike">
                <a:solidFill>
                  <a:srgbClr val="002060"/>
                </a:solidFill>
                <a:latin typeface="Arial"/>
              </a:rPr>
              <a:t>Запрещенные виды деятельности: </a:t>
            </a:r>
            <a:endParaRPr b="0" lang="ru-RU" sz="1600" spc="-1" strike="noStrike">
              <a:latin typeface="Arial"/>
            </a:endParaRPr>
          </a:p>
          <a:p>
            <a:pPr algn="ctr">
              <a:lnSpc>
                <a:spcPct val="100000"/>
              </a:lnSpc>
            </a:pPr>
            <a:endParaRPr b="0" lang="ru-RU" sz="1600" spc="-1" strike="noStrike">
              <a:latin typeface="Arial"/>
            </a:endParaRPr>
          </a:p>
          <a:p>
            <a:pPr marL="108000" indent="-180720">
              <a:lnSpc>
                <a:spcPct val="100000"/>
              </a:lnSpc>
              <a:buClr>
                <a:srgbClr val="002060"/>
              </a:buClr>
              <a:buFont typeface="Wingdings" charset="2"/>
              <a:buChar char=""/>
            </a:pPr>
            <a:r>
              <a:rPr b="0" lang="ru-RU" sz="1600" spc="-1" strike="noStrike">
                <a:solidFill>
                  <a:srgbClr val="002060"/>
                </a:solidFill>
                <a:latin typeface="Arial"/>
              </a:rPr>
              <a:t>Производство и реализация подакцизных товаров;</a:t>
            </a:r>
            <a:endParaRPr b="0" lang="ru-RU" sz="1600" spc="-1" strike="noStrike">
              <a:latin typeface="Arial"/>
            </a:endParaRPr>
          </a:p>
          <a:p>
            <a:pPr marL="108000" indent="-180720">
              <a:lnSpc>
                <a:spcPct val="100000"/>
              </a:lnSpc>
              <a:buClr>
                <a:srgbClr val="002060"/>
              </a:buClr>
              <a:buFont typeface="Wingdings" charset="2"/>
              <a:buChar char=""/>
            </a:pPr>
            <a:r>
              <a:rPr b="0" lang="ru-RU" sz="1600" spc="-1" strike="noStrike">
                <a:solidFill>
                  <a:srgbClr val="002060"/>
                </a:solidFill>
                <a:latin typeface="Arial"/>
              </a:rPr>
              <a:t>Игорный бизнес, ломбарды;</a:t>
            </a:r>
            <a:endParaRPr b="0" lang="ru-RU" sz="1600" spc="-1" strike="noStrike">
              <a:latin typeface="Arial"/>
            </a:endParaRPr>
          </a:p>
          <a:p>
            <a:pPr marL="108000" indent="-180720">
              <a:lnSpc>
                <a:spcPct val="100000"/>
              </a:lnSpc>
              <a:buClr>
                <a:srgbClr val="002060"/>
              </a:buClr>
              <a:buFont typeface="Wingdings" charset="2"/>
              <a:buChar char=""/>
            </a:pPr>
            <a:r>
              <a:rPr b="0" lang="ru-RU" sz="1600" spc="-1" strike="noStrike">
                <a:solidFill>
                  <a:srgbClr val="002060"/>
                </a:solidFill>
                <a:latin typeface="Arial"/>
              </a:rPr>
              <a:t>Добыча и реализация полезных ископаемых</a:t>
            </a:r>
            <a:endParaRPr b="0" lang="ru-RU" sz="1600" spc="-1" strike="noStrike">
              <a:latin typeface="Arial"/>
            </a:endParaRPr>
          </a:p>
          <a:p>
            <a:pPr algn="just">
              <a:lnSpc>
                <a:spcPct val="100000"/>
              </a:lnSpc>
            </a:pPr>
            <a:r>
              <a:rPr b="0" lang="ru-RU" sz="1600" spc="-1" strike="noStrike">
                <a:solidFill>
                  <a:srgbClr val="002060"/>
                </a:solidFill>
                <a:latin typeface="Arial"/>
              </a:rPr>
              <a:t> </a:t>
            </a:r>
            <a:endParaRPr b="0" lang="ru-RU" sz="1600" spc="-1" strike="noStrike">
              <a:latin typeface="Arial"/>
            </a:endParaRPr>
          </a:p>
        </p:txBody>
      </p:sp>
    </p:spTree>
  </p:cSld>
  <p:timing>
    <p:tnLst>
      <p:par>
        <p:cTn id="9" dur="indefinite" restart="never" nodeType="tmRoot">
          <p:childTnLst>
            <p:seq>
              <p:cTn id="10" nodeType="mainSeq"/>
              <p:prevCondLst>
                <p:cond delay="0" evt="onPrev">
                  <p:tgtEl>
                    <p:sldTgt/>
                  </p:tgtEl>
                </p:cond>
              </p:prevCondLst>
              <p:nextCondLst>
                <p:cond delay="0"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 name="TextShape 1"/>
          <p:cNvSpPr txBox="1"/>
          <p:nvPr/>
        </p:nvSpPr>
        <p:spPr>
          <a:xfrm>
            <a:off x="135000" y="2117880"/>
            <a:ext cx="9526320" cy="430560"/>
          </a:xfrm>
          <a:prstGeom prst="rect">
            <a:avLst/>
          </a:prstGeom>
          <a:noFill/>
          <a:ln w="9360">
            <a:noFill/>
          </a:ln>
        </p:spPr>
        <p:txBody>
          <a:bodyPr lIns="0" rIns="0" tIns="0" bIns="0"/>
          <a:p>
            <a:endParaRPr b="0" lang="ru-RU" sz="1400" spc="-1" strike="noStrike">
              <a:solidFill>
                <a:srgbClr val="000000"/>
              </a:solidFill>
              <a:latin typeface="Arial"/>
            </a:endParaRPr>
          </a:p>
        </p:txBody>
      </p:sp>
      <p:sp>
        <p:nvSpPr>
          <p:cNvPr id="196" name="TextShape 2"/>
          <p:cNvSpPr txBox="1"/>
          <p:nvPr/>
        </p:nvSpPr>
        <p:spPr>
          <a:xfrm>
            <a:off x="7594560" y="6643800"/>
            <a:ext cx="2063520" cy="182160"/>
          </a:xfrm>
          <a:prstGeom prst="rect">
            <a:avLst/>
          </a:prstGeom>
          <a:noFill/>
          <a:ln w="9360">
            <a:noFill/>
          </a:ln>
        </p:spPr>
        <p:txBody>
          <a:bodyPr lIns="0" rIns="0" tIns="0" bIns="0"/>
          <a:p>
            <a:pPr algn="r">
              <a:lnSpc>
                <a:spcPct val="100000"/>
              </a:lnSpc>
            </a:pPr>
            <a:fld id="{0A56C8A1-98D9-45B7-894F-18D870E58AE8}" type="slidenum">
              <a:rPr b="0" lang="ru-RU" sz="1200" spc="-1" strike="noStrike">
                <a:solidFill>
                  <a:srgbClr val="000000"/>
                </a:solidFill>
                <a:latin typeface="Arial"/>
              </a:rPr>
              <a:t>&lt;номер&gt;</a:t>
            </a:fld>
            <a:endParaRPr b="0" lang="ru-RU" sz="1200" spc="-1" strike="noStrike">
              <a:latin typeface="Times New Roman"/>
            </a:endParaRPr>
          </a:p>
        </p:txBody>
      </p:sp>
      <p:sp>
        <p:nvSpPr>
          <p:cNvPr id="197" name="TextShape 3"/>
          <p:cNvSpPr txBox="1"/>
          <p:nvPr/>
        </p:nvSpPr>
        <p:spPr>
          <a:xfrm>
            <a:off x="2314440" y="-95400"/>
            <a:ext cx="7057800" cy="545760"/>
          </a:xfrm>
          <a:prstGeom prst="rect">
            <a:avLst/>
          </a:prstGeom>
          <a:noFill/>
          <a:ln w="9360">
            <a:noFill/>
          </a:ln>
        </p:spPr>
        <p:txBody>
          <a:bodyPr lIns="0" rIns="0" tIns="0" bIns="0">
            <a:normAutofit/>
          </a:bodyPr>
          <a:p>
            <a:pPr algn="ctr">
              <a:lnSpc>
                <a:spcPct val="100000"/>
              </a:lnSpc>
            </a:pPr>
            <a:br/>
            <a:r>
              <a:rPr b="1" lang="ru-RU" sz="3600" spc="-1" strike="noStrike">
                <a:solidFill>
                  <a:srgbClr val="002060"/>
                </a:solidFill>
                <a:latin typeface="Arial"/>
                <a:ea typeface="Arial"/>
              </a:rPr>
              <a:t>Приоритетные направления </a:t>
            </a:r>
            <a:br/>
            <a:r>
              <a:rPr b="1" lang="ru-RU" sz="3600" spc="-1" strike="noStrike">
                <a:solidFill>
                  <a:srgbClr val="002060"/>
                </a:solidFill>
                <a:latin typeface="Arial"/>
                <a:ea typeface="Arial"/>
              </a:rPr>
              <a:t>деятельности МСП:</a:t>
            </a:r>
            <a:endParaRPr b="0" lang="ru-RU" sz="3600" spc="-1" strike="noStrike">
              <a:solidFill>
                <a:srgbClr val="000000"/>
              </a:solidFill>
              <a:latin typeface="Arial"/>
            </a:endParaRPr>
          </a:p>
        </p:txBody>
      </p:sp>
      <p:sp>
        <p:nvSpPr>
          <p:cNvPr id="198" name="CustomShape 4"/>
          <p:cNvSpPr/>
          <p:nvPr/>
        </p:nvSpPr>
        <p:spPr>
          <a:xfrm>
            <a:off x="333360" y="1334520"/>
            <a:ext cx="9295920" cy="5578920"/>
          </a:xfrm>
          <a:prstGeom prst="rect">
            <a:avLst/>
          </a:prstGeom>
          <a:noFill/>
          <a:ln>
            <a:noFill/>
          </a:ln>
        </p:spPr>
        <p:style>
          <a:lnRef idx="0"/>
          <a:fillRef idx="0"/>
          <a:effectRef idx="0"/>
          <a:fontRef idx="minor"/>
        </p:style>
        <p:txBody>
          <a:bodyPr lIns="90000" rIns="90000" tIns="45000" bIns="45000"/>
          <a:p>
            <a:pPr marL="285840" indent="-285480">
              <a:lnSpc>
                <a:spcPct val="100000"/>
              </a:lnSpc>
              <a:buClr>
                <a:srgbClr val="000000"/>
              </a:buClr>
              <a:buFont typeface="Wingdings" charset="2"/>
              <a:buChar char=""/>
            </a:pPr>
            <a:r>
              <a:rPr b="0" lang="ru-RU" sz="2000" spc="-1" strike="noStrike">
                <a:solidFill>
                  <a:srgbClr val="000000"/>
                </a:solidFill>
                <a:latin typeface="Arial"/>
              </a:rPr>
              <a:t>Научные исследования и разработки;</a:t>
            </a:r>
            <a:endParaRPr b="0" lang="ru-RU" sz="2000" spc="-1" strike="noStrike">
              <a:latin typeface="Arial"/>
            </a:endParaRPr>
          </a:p>
          <a:p>
            <a:pPr marL="285840" indent="-285480">
              <a:lnSpc>
                <a:spcPct val="100000"/>
              </a:lnSpc>
            </a:pPr>
            <a:endParaRPr b="0" lang="ru-RU" sz="2000" spc="-1" strike="noStrike">
              <a:latin typeface="Arial"/>
            </a:endParaRPr>
          </a:p>
          <a:p>
            <a:pPr marL="285840" indent="-285480">
              <a:lnSpc>
                <a:spcPct val="100000"/>
              </a:lnSpc>
              <a:buClr>
                <a:srgbClr val="000000"/>
              </a:buClr>
              <a:buFont typeface="Wingdings" charset="2"/>
              <a:buChar char=""/>
            </a:pPr>
            <a:r>
              <a:rPr b="0" lang="ru-RU" sz="2000" spc="-1" strike="noStrike">
                <a:solidFill>
                  <a:srgbClr val="000000"/>
                </a:solidFill>
                <a:latin typeface="Arial"/>
              </a:rPr>
              <a:t>Деятельность, связанная с использованием вычислительной техники и информационных технологий;</a:t>
            </a:r>
            <a:endParaRPr b="0" lang="ru-RU" sz="2000" spc="-1" strike="noStrike">
              <a:latin typeface="Arial"/>
            </a:endParaRPr>
          </a:p>
          <a:p>
            <a:pPr>
              <a:lnSpc>
                <a:spcPct val="100000"/>
              </a:lnSpc>
            </a:pPr>
            <a:endParaRPr b="0" lang="ru-RU" sz="2000" spc="-1" strike="noStrike">
              <a:latin typeface="Arial"/>
            </a:endParaRPr>
          </a:p>
          <a:p>
            <a:pPr marL="285840" indent="-285480">
              <a:lnSpc>
                <a:spcPct val="100000"/>
              </a:lnSpc>
              <a:buClr>
                <a:srgbClr val="000000"/>
              </a:buClr>
              <a:buFont typeface="Wingdings" charset="2"/>
              <a:buChar char=""/>
            </a:pPr>
            <a:r>
              <a:rPr b="0" lang="ru-RU" sz="2000" spc="-1" strike="noStrike">
                <a:solidFill>
                  <a:srgbClr val="000000"/>
                </a:solidFill>
                <a:latin typeface="Arial"/>
              </a:rPr>
              <a:t>Обрабатывающие производства;</a:t>
            </a:r>
            <a:endParaRPr b="0" lang="ru-RU" sz="2000" spc="-1" strike="noStrike">
              <a:latin typeface="Arial"/>
            </a:endParaRPr>
          </a:p>
          <a:p>
            <a:pPr>
              <a:lnSpc>
                <a:spcPct val="100000"/>
              </a:lnSpc>
            </a:pPr>
            <a:endParaRPr b="0" lang="ru-RU" sz="2000" spc="-1" strike="noStrike">
              <a:latin typeface="Arial"/>
            </a:endParaRPr>
          </a:p>
          <a:p>
            <a:pPr marL="285840" indent="-285480">
              <a:lnSpc>
                <a:spcPct val="100000"/>
              </a:lnSpc>
              <a:buClr>
                <a:srgbClr val="000000"/>
              </a:buClr>
              <a:buFont typeface="Wingdings" charset="2"/>
              <a:buChar char=""/>
            </a:pPr>
            <a:r>
              <a:rPr b="0" lang="ru-RU" sz="2000" spc="-1" strike="noStrike">
                <a:solidFill>
                  <a:srgbClr val="000000"/>
                </a:solidFill>
                <a:latin typeface="Arial"/>
              </a:rPr>
              <a:t>Строительство;</a:t>
            </a:r>
            <a:endParaRPr b="0" lang="ru-RU" sz="2000" spc="-1" strike="noStrike">
              <a:latin typeface="Arial"/>
            </a:endParaRPr>
          </a:p>
          <a:p>
            <a:pPr>
              <a:lnSpc>
                <a:spcPct val="100000"/>
              </a:lnSpc>
            </a:pPr>
            <a:endParaRPr b="0" lang="ru-RU" sz="2000" spc="-1" strike="noStrike">
              <a:latin typeface="Arial"/>
            </a:endParaRPr>
          </a:p>
          <a:p>
            <a:pPr marL="285840" indent="-285480">
              <a:lnSpc>
                <a:spcPct val="100000"/>
              </a:lnSpc>
              <a:buClr>
                <a:srgbClr val="000000"/>
              </a:buClr>
              <a:buFont typeface="Wingdings" charset="2"/>
              <a:buChar char=""/>
            </a:pPr>
            <a:r>
              <a:rPr b="0" lang="ru-RU" sz="2000" spc="-1" strike="noStrike">
                <a:solidFill>
                  <a:srgbClr val="000000"/>
                </a:solidFill>
                <a:latin typeface="Arial"/>
              </a:rPr>
              <a:t>Сельское хозяйство, охота и предоставление услуг в этой области; лесное хозяйство, рыболовство, рыбоводство и предоставление услуг в этой области;</a:t>
            </a:r>
            <a:endParaRPr b="0" lang="ru-RU" sz="2000" spc="-1" strike="noStrike">
              <a:latin typeface="Arial"/>
            </a:endParaRPr>
          </a:p>
          <a:p>
            <a:pPr>
              <a:lnSpc>
                <a:spcPct val="100000"/>
              </a:lnSpc>
            </a:pPr>
            <a:endParaRPr b="0" lang="ru-RU" sz="2000" spc="-1" strike="noStrike">
              <a:latin typeface="Arial"/>
            </a:endParaRPr>
          </a:p>
          <a:p>
            <a:pPr marL="285840" indent="-285480">
              <a:lnSpc>
                <a:spcPct val="100000"/>
              </a:lnSpc>
              <a:buClr>
                <a:srgbClr val="000000"/>
              </a:buClr>
              <a:buFont typeface="Wingdings" charset="2"/>
              <a:buChar char=""/>
            </a:pPr>
            <a:r>
              <a:rPr b="0" lang="ru-RU" sz="2000" spc="-1" strike="noStrike">
                <a:solidFill>
                  <a:srgbClr val="000000"/>
                </a:solidFill>
                <a:latin typeface="Arial"/>
              </a:rPr>
              <a:t>Образование и здравоохранение, деятельность в области культуры, спорта, организации досуга и развлечений;</a:t>
            </a:r>
            <a:endParaRPr b="0" lang="ru-RU" sz="2000" spc="-1" strike="noStrike">
              <a:latin typeface="Arial"/>
            </a:endParaRPr>
          </a:p>
          <a:p>
            <a:pPr>
              <a:lnSpc>
                <a:spcPct val="100000"/>
              </a:lnSpc>
            </a:pPr>
            <a:endParaRPr b="0" lang="ru-RU" sz="2000" spc="-1" strike="noStrike">
              <a:latin typeface="Arial"/>
            </a:endParaRPr>
          </a:p>
          <a:p>
            <a:pPr marL="285840" indent="-285480">
              <a:lnSpc>
                <a:spcPct val="100000"/>
              </a:lnSpc>
              <a:buClr>
                <a:srgbClr val="000000"/>
              </a:buClr>
              <a:buFont typeface="Wingdings" charset="2"/>
              <a:buChar char=""/>
            </a:pPr>
            <a:r>
              <a:rPr b="0" lang="ru-RU" sz="2000" spc="-1" strike="noStrike">
                <a:solidFill>
                  <a:srgbClr val="000000"/>
                </a:solidFill>
                <a:latin typeface="Arial"/>
              </a:rPr>
              <a:t>Деятельность по предоставлению прочих персональных услуг</a:t>
            </a:r>
            <a:endParaRPr b="0" lang="ru-RU" sz="2000" spc="-1" strike="noStrike">
              <a:latin typeface="Arial"/>
            </a:endParaRPr>
          </a:p>
          <a:p>
            <a:pPr>
              <a:lnSpc>
                <a:spcPct val="100000"/>
              </a:lnSpc>
            </a:pPr>
            <a:endParaRPr b="0" lang="ru-RU" sz="2000" spc="-1" strike="noStrike">
              <a:latin typeface="Arial"/>
            </a:endParaRPr>
          </a:p>
        </p:txBody>
      </p:sp>
      <p:pic>
        <p:nvPicPr>
          <p:cNvPr id="199" name="Picture 2" descr=""/>
          <p:cNvPicPr/>
          <p:nvPr/>
        </p:nvPicPr>
        <p:blipFill>
          <a:blip r:embed="rId1"/>
          <a:stretch/>
        </p:blipFill>
        <p:spPr>
          <a:xfrm>
            <a:off x="0" y="166680"/>
            <a:ext cx="2400120" cy="866520"/>
          </a:xfrm>
          <a:prstGeom prst="rect">
            <a:avLst/>
          </a:prstGeom>
          <a:ln>
            <a:noFill/>
          </a:ln>
        </p:spPr>
      </p:pic>
    </p:spTree>
  </p:cSld>
  <p:timing>
    <p:tnLst>
      <p:par>
        <p:cTn id="11" dur="indefinite" restart="never" nodeType="tmRoot">
          <p:childTnLst>
            <p:seq>
              <p:cTn id="12" nodeType="mainSeq"/>
              <p:prevCondLst>
                <p:cond delay="0" evt="onPrev">
                  <p:tgtEl>
                    <p:sldTgt/>
                  </p:tgtEl>
                </p:cond>
              </p:prevCondLst>
              <p:nextCondLst>
                <p:cond delay="0"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TextShape 1"/>
          <p:cNvSpPr txBox="1"/>
          <p:nvPr/>
        </p:nvSpPr>
        <p:spPr>
          <a:xfrm>
            <a:off x="2286000" y="285840"/>
            <a:ext cx="7086240" cy="469800"/>
          </a:xfrm>
          <a:prstGeom prst="rect">
            <a:avLst/>
          </a:prstGeom>
          <a:noFill/>
          <a:ln w="9360">
            <a:noFill/>
          </a:ln>
        </p:spPr>
        <p:txBody>
          <a:bodyPr lIns="0" rIns="0" tIns="0" bIns="0"/>
          <a:p>
            <a:pPr algn="ctr">
              <a:lnSpc>
                <a:spcPct val="100000"/>
              </a:lnSpc>
            </a:pPr>
            <a:r>
              <a:rPr b="1" lang="ru-RU" sz="3200" spc="-1" strike="noStrike">
                <a:solidFill>
                  <a:srgbClr val="002060"/>
                </a:solidFill>
                <a:latin typeface="Arial"/>
                <a:ea typeface="Arial"/>
              </a:rPr>
              <a:t>Как получить поручительство Фонда</a:t>
            </a:r>
            <a:endParaRPr b="0" lang="ru-RU" sz="3200" spc="-1" strike="noStrike">
              <a:solidFill>
                <a:srgbClr val="000000"/>
              </a:solidFill>
              <a:latin typeface="Arial"/>
            </a:endParaRPr>
          </a:p>
        </p:txBody>
      </p:sp>
      <p:sp>
        <p:nvSpPr>
          <p:cNvPr id="201" name="CustomShape 2"/>
          <p:cNvSpPr/>
          <p:nvPr/>
        </p:nvSpPr>
        <p:spPr>
          <a:xfrm rot="5400000">
            <a:off x="340920" y="1911240"/>
            <a:ext cx="1599480" cy="1119240"/>
          </a:xfrm>
          <a:prstGeom prst="chevron">
            <a:avLst>
              <a:gd name="adj" fmla="val 50000"/>
            </a:avLst>
          </a:prstGeom>
          <a:solidFill>
            <a:schemeClr val="tx2">
              <a:lumMod val="60000"/>
              <a:lumOff val="40000"/>
            </a:schemeClr>
          </a:solidFill>
          <a:ln>
            <a:noFill/>
          </a:ln>
        </p:spPr>
        <p:style>
          <a:lnRef idx="2"/>
          <a:fillRef idx="0"/>
          <a:effectRef idx="0"/>
          <a:fontRef idx="minor"/>
        </p:style>
        <p:txBody>
          <a:bodyPr lIns="20880" rIns="20880" tIns="20880" bIns="20880" anchor="ctr"/>
          <a:p>
            <a:pPr algn="ctr">
              <a:lnSpc>
                <a:spcPct val="90000"/>
              </a:lnSpc>
              <a:spcAft>
                <a:spcPts val="1154"/>
              </a:spcAft>
            </a:pPr>
            <a:r>
              <a:rPr b="0" lang="ru-RU" sz="3300" spc="-1" strike="noStrike">
                <a:solidFill>
                  <a:srgbClr val="17375e"/>
                </a:solidFill>
                <a:latin typeface="Arial"/>
              </a:rPr>
              <a:t>1</a:t>
            </a:r>
            <a:endParaRPr b="0" lang="ru-RU" sz="3300" spc="-1" strike="noStrike">
              <a:latin typeface="Arial"/>
            </a:endParaRPr>
          </a:p>
        </p:txBody>
      </p:sp>
      <p:sp>
        <p:nvSpPr>
          <p:cNvPr id="202" name="CustomShape 3"/>
          <p:cNvSpPr/>
          <p:nvPr/>
        </p:nvSpPr>
        <p:spPr>
          <a:xfrm rot="5400000">
            <a:off x="5055480" y="-1683000"/>
            <a:ext cx="1039320" cy="7747560"/>
          </a:xfrm>
          <a:prstGeom prst="round2SameRect">
            <a:avLst>
              <a:gd name="adj1" fmla="val 16667"/>
              <a:gd name="adj2" fmla="val 0"/>
            </a:avLst>
          </a:prstGeom>
          <a:solidFill>
            <a:schemeClr val="accent1">
              <a:lumMod val="20000"/>
              <a:lumOff val="80000"/>
              <a:alpha val="90000"/>
            </a:schemeClr>
          </a:solidFill>
          <a:ln>
            <a:solidFill>
              <a:schemeClr val="accent1">
                <a:hueOff val="0"/>
                <a:satOff val="0"/>
                <a:lumOff val="0"/>
                <a:alphaOff val="0"/>
              </a:schemeClr>
            </a:solidFill>
            <a:round/>
          </a:ln>
        </p:spPr>
        <p:style>
          <a:lnRef idx="2"/>
          <a:fillRef idx="0"/>
          <a:effectRef idx="0"/>
          <a:fontRef idx="minor"/>
        </p:style>
        <p:txBody>
          <a:bodyPr lIns="128160" rIns="11520" tIns="11520" bIns="11520" anchor="ctr"/>
          <a:p>
            <a:pPr lvl="1" marL="171360" indent="-171000">
              <a:lnSpc>
                <a:spcPct val="90000"/>
              </a:lnSpc>
              <a:spcAft>
                <a:spcPts val="269"/>
              </a:spcAft>
              <a:buClr>
                <a:srgbClr val="17375e"/>
              </a:buClr>
              <a:buFont typeface="Symbol" charset="2"/>
              <a:buChar char=""/>
            </a:pPr>
            <a:r>
              <a:rPr b="1" lang="ru-RU" sz="1800" spc="-1" strike="noStrike">
                <a:solidFill>
                  <a:srgbClr val="17375e"/>
                </a:solidFill>
                <a:latin typeface="Arial"/>
              </a:rPr>
              <a:t>Обратиться к Партнеру Фонда за кредитом/ займом/банковской гарантией/лизингом  и представить документы;</a:t>
            </a:r>
            <a:endParaRPr b="0" lang="ru-RU" sz="1800" spc="-1" strike="noStrike">
              <a:latin typeface="Arial"/>
            </a:endParaRPr>
          </a:p>
        </p:txBody>
      </p:sp>
      <p:sp>
        <p:nvSpPr>
          <p:cNvPr id="203" name="CustomShape 4"/>
          <p:cNvSpPr/>
          <p:nvPr/>
        </p:nvSpPr>
        <p:spPr>
          <a:xfrm rot="5400000">
            <a:off x="340920" y="3317040"/>
            <a:ext cx="1599480" cy="1119240"/>
          </a:xfrm>
          <a:prstGeom prst="chevron">
            <a:avLst>
              <a:gd name="adj" fmla="val 50000"/>
            </a:avLst>
          </a:prstGeom>
          <a:solidFill>
            <a:schemeClr val="tx2">
              <a:lumMod val="60000"/>
              <a:lumOff val="40000"/>
            </a:schemeClr>
          </a:solidFill>
          <a:ln>
            <a:noFill/>
          </a:ln>
        </p:spPr>
        <p:style>
          <a:lnRef idx="2"/>
          <a:fillRef idx="0"/>
          <a:effectRef idx="0"/>
          <a:fontRef idx="minor"/>
        </p:style>
        <p:txBody>
          <a:bodyPr lIns="20880" rIns="20880" tIns="20880" bIns="20880" anchor="ctr"/>
          <a:p>
            <a:pPr algn="ctr">
              <a:lnSpc>
                <a:spcPct val="90000"/>
              </a:lnSpc>
              <a:spcAft>
                <a:spcPts val="1154"/>
              </a:spcAft>
            </a:pPr>
            <a:r>
              <a:rPr b="0" lang="ru-RU" sz="3300" spc="-1" strike="noStrike">
                <a:solidFill>
                  <a:srgbClr val="17375e"/>
                </a:solidFill>
                <a:latin typeface="Arial"/>
              </a:rPr>
              <a:t>2 </a:t>
            </a:r>
            <a:endParaRPr b="0" lang="ru-RU" sz="3300" spc="-1" strike="noStrike">
              <a:latin typeface="Arial"/>
            </a:endParaRPr>
          </a:p>
        </p:txBody>
      </p:sp>
      <p:sp>
        <p:nvSpPr>
          <p:cNvPr id="204" name="CustomShape 5"/>
          <p:cNvSpPr/>
          <p:nvPr/>
        </p:nvSpPr>
        <p:spPr>
          <a:xfrm rot="5400000">
            <a:off x="5055480" y="-277200"/>
            <a:ext cx="1039320" cy="7747560"/>
          </a:xfrm>
          <a:prstGeom prst="round2SameRect">
            <a:avLst>
              <a:gd name="adj1" fmla="val 16667"/>
              <a:gd name="adj2" fmla="val 0"/>
            </a:avLst>
          </a:prstGeom>
          <a:solidFill>
            <a:schemeClr val="accent1">
              <a:lumMod val="20000"/>
              <a:lumOff val="80000"/>
              <a:alpha val="90000"/>
            </a:schemeClr>
          </a:solidFill>
          <a:ln>
            <a:solidFill>
              <a:schemeClr val="accent1">
                <a:hueOff val="0"/>
                <a:satOff val="0"/>
                <a:lumOff val="0"/>
                <a:alphaOff val="0"/>
              </a:schemeClr>
            </a:solidFill>
            <a:round/>
          </a:ln>
        </p:spPr>
        <p:style>
          <a:lnRef idx="2"/>
          <a:fillRef idx="0"/>
          <a:effectRef idx="0"/>
          <a:fontRef idx="minor"/>
        </p:style>
        <p:txBody>
          <a:bodyPr lIns="128160" rIns="11520" tIns="11520" bIns="11520" anchor="ctr"/>
          <a:p>
            <a:pPr lvl="1" marL="171360" indent="-171000">
              <a:lnSpc>
                <a:spcPct val="90000"/>
              </a:lnSpc>
              <a:spcAft>
                <a:spcPts val="286"/>
              </a:spcAft>
              <a:buClr>
                <a:srgbClr val="17375e"/>
              </a:buClr>
              <a:buFont typeface="Symbol" charset="2"/>
              <a:buChar char=""/>
            </a:pPr>
            <a:r>
              <a:rPr b="1" lang="ru-RU" sz="1800" spc="-1" strike="noStrike">
                <a:solidFill>
                  <a:srgbClr val="17375e"/>
                </a:solidFill>
                <a:latin typeface="Arial"/>
              </a:rPr>
              <a:t>Заполнить заявку на поручительство Фонда при условии положительного решения Партнера о предоставлении кредита/займа/ банковской гарантии/ лизинга и недостаточном собственном обеспечении</a:t>
            </a:r>
            <a:r>
              <a:rPr b="1" lang="ru-RU" sz="1900" spc="-1" strike="noStrike">
                <a:solidFill>
                  <a:srgbClr val="000000"/>
                </a:solidFill>
                <a:latin typeface="Arial"/>
              </a:rPr>
              <a:t>;</a:t>
            </a:r>
            <a:endParaRPr b="0" lang="ru-RU" sz="1900" spc="-1" strike="noStrike">
              <a:latin typeface="Arial"/>
            </a:endParaRPr>
          </a:p>
        </p:txBody>
      </p:sp>
      <p:sp>
        <p:nvSpPr>
          <p:cNvPr id="205" name="CustomShape 6"/>
          <p:cNvSpPr/>
          <p:nvPr/>
        </p:nvSpPr>
        <p:spPr>
          <a:xfrm rot="5400000">
            <a:off x="401400" y="4722840"/>
            <a:ext cx="1599480" cy="1119240"/>
          </a:xfrm>
          <a:prstGeom prst="chevron">
            <a:avLst>
              <a:gd name="adj" fmla="val 50000"/>
            </a:avLst>
          </a:prstGeom>
          <a:solidFill>
            <a:schemeClr val="tx2">
              <a:lumMod val="60000"/>
              <a:lumOff val="40000"/>
            </a:schemeClr>
          </a:solidFill>
          <a:ln>
            <a:noFill/>
          </a:ln>
        </p:spPr>
        <p:style>
          <a:lnRef idx="2"/>
          <a:fillRef idx="0"/>
          <a:effectRef idx="0"/>
          <a:fontRef idx="minor"/>
        </p:style>
        <p:txBody>
          <a:bodyPr lIns="20880" rIns="20880" tIns="20880" bIns="20880" anchor="ctr"/>
          <a:p>
            <a:pPr algn="ctr">
              <a:lnSpc>
                <a:spcPct val="90000"/>
              </a:lnSpc>
              <a:spcAft>
                <a:spcPts val="1154"/>
              </a:spcAft>
            </a:pPr>
            <a:r>
              <a:rPr b="0" lang="ru-RU" sz="3300" spc="-1" strike="noStrike">
                <a:solidFill>
                  <a:srgbClr val="17375e"/>
                </a:solidFill>
                <a:latin typeface="Arial"/>
              </a:rPr>
              <a:t>3 </a:t>
            </a:r>
            <a:endParaRPr b="0" lang="ru-RU" sz="3300" spc="-1" strike="noStrike">
              <a:latin typeface="Arial"/>
            </a:endParaRPr>
          </a:p>
        </p:txBody>
      </p:sp>
      <p:sp>
        <p:nvSpPr>
          <p:cNvPr id="206" name="CustomShape 7"/>
          <p:cNvSpPr/>
          <p:nvPr/>
        </p:nvSpPr>
        <p:spPr>
          <a:xfrm rot="5400000">
            <a:off x="5073840" y="1179720"/>
            <a:ext cx="1021320" cy="7644960"/>
          </a:xfrm>
          <a:prstGeom prst="round2SameRect">
            <a:avLst>
              <a:gd name="adj1" fmla="val 16667"/>
              <a:gd name="adj2" fmla="val 0"/>
            </a:avLst>
          </a:prstGeom>
          <a:solidFill>
            <a:schemeClr val="accent1">
              <a:lumMod val="20000"/>
              <a:lumOff val="80000"/>
              <a:alpha val="90000"/>
            </a:schemeClr>
          </a:solidFill>
          <a:ln>
            <a:solidFill>
              <a:schemeClr val="accent1">
                <a:hueOff val="0"/>
                <a:satOff val="0"/>
                <a:lumOff val="0"/>
                <a:alphaOff val="0"/>
              </a:schemeClr>
            </a:solidFill>
            <a:round/>
          </a:ln>
        </p:spPr>
        <p:style>
          <a:lnRef idx="2"/>
          <a:fillRef idx="0"/>
          <a:effectRef idx="0"/>
          <a:fontRef idx="minor"/>
        </p:style>
        <p:txBody>
          <a:bodyPr lIns="128160" rIns="11520" tIns="11520" bIns="11520" anchor="ctr"/>
          <a:p>
            <a:pPr lvl="1" marL="171360" indent="-171000">
              <a:lnSpc>
                <a:spcPct val="90000"/>
              </a:lnSpc>
              <a:spcAft>
                <a:spcPts val="269"/>
              </a:spcAft>
              <a:buClr>
                <a:srgbClr val="17375e"/>
              </a:buClr>
              <a:buFont typeface="Symbol" charset="2"/>
              <a:buChar char=""/>
            </a:pPr>
            <a:r>
              <a:rPr b="1" lang="ru-RU" sz="1800" spc="-1" strike="noStrike">
                <a:solidFill>
                  <a:srgbClr val="17375e"/>
                </a:solidFill>
                <a:latin typeface="Arial"/>
              </a:rPr>
              <a:t>Подписать договор поручительства и оплатить вознаграждение Фонду</a:t>
            </a:r>
            <a:endParaRPr b="0" lang="ru-RU" sz="1800" spc="-1" strike="noStrike">
              <a:latin typeface="Arial"/>
            </a:endParaRPr>
          </a:p>
        </p:txBody>
      </p:sp>
      <p:pic>
        <p:nvPicPr>
          <p:cNvPr id="207" name="Picture 2" descr=""/>
          <p:cNvPicPr/>
          <p:nvPr/>
        </p:nvPicPr>
        <p:blipFill>
          <a:blip r:embed="rId1"/>
          <a:stretch/>
        </p:blipFill>
        <p:spPr>
          <a:xfrm>
            <a:off x="0" y="138240"/>
            <a:ext cx="2400120" cy="866520"/>
          </a:xfrm>
          <a:prstGeom prst="rect">
            <a:avLst/>
          </a:prstGeom>
          <a:ln>
            <a:noFill/>
          </a:ln>
        </p:spPr>
      </p:pic>
    </p:spTree>
  </p:cSld>
  <p:timing>
    <p:tnLst>
      <p:par>
        <p:cTn id="13" dur="indefinite" restart="never" nodeType="tmRoot">
          <p:childTnLst>
            <p:seq>
              <p:cTn id="14" nodeType="mainSeq"/>
              <p:prevCondLst>
                <p:cond delay="0" evt="onPrev">
                  <p:tgtEl>
                    <p:sldTgt/>
                  </p:tgtEl>
                </p:cond>
              </p:prevCondLst>
              <p:nextCondLst>
                <p:cond delay="0"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 name="TextShape 1"/>
          <p:cNvSpPr txBox="1"/>
          <p:nvPr/>
        </p:nvSpPr>
        <p:spPr>
          <a:xfrm>
            <a:off x="1752480" y="228600"/>
            <a:ext cx="7619760" cy="984600"/>
          </a:xfrm>
          <a:prstGeom prst="rect">
            <a:avLst/>
          </a:prstGeom>
          <a:noFill/>
          <a:ln w="9360">
            <a:noFill/>
          </a:ln>
        </p:spPr>
        <p:txBody>
          <a:bodyPr lIns="0" rIns="0" tIns="0" bIns="0"/>
          <a:p>
            <a:pPr algn="ctr">
              <a:lnSpc>
                <a:spcPct val="100000"/>
              </a:lnSpc>
            </a:pPr>
            <a:r>
              <a:rPr b="1" lang="ru-RU" sz="3200" spc="-1" strike="noStrike">
                <a:solidFill>
                  <a:srgbClr val="002060"/>
                </a:solidFill>
                <a:latin typeface="Arial"/>
                <a:ea typeface="Arial"/>
              </a:rPr>
              <a:t>Преимущества работы с </a:t>
            </a:r>
            <a:br/>
            <a:r>
              <a:rPr b="1" lang="ru-RU" sz="3200" spc="-1" strike="noStrike">
                <a:solidFill>
                  <a:srgbClr val="002060"/>
                </a:solidFill>
                <a:latin typeface="Arial"/>
                <a:ea typeface="Arial"/>
              </a:rPr>
              <a:t>Фондом:</a:t>
            </a:r>
            <a:endParaRPr b="0" lang="ru-RU" sz="3200" spc="-1" strike="noStrike">
              <a:solidFill>
                <a:srgbClr val="000000"/>
              </a:solidFill>
              <a:latin typeface="Arial"/>
            </a:endParaRPr>
          </a:p>
        </p:txBody>
      </p:sp>
      <p:sp>
        <p:nvSpPr>
          <p:cNvPr id="209" name="CustomShape 2"/>
          <p:cNvSpPr/>
          <p:nvPr/>
        </p:nvSpPr>
        <p:spPr>
          <a:xfrm>
            <a:off x="571320" y="1242720"/>
            <a:ext cx="8733960" cy="5028120"/>
          </a:xfrm>
          <a:prstGeom prst="rect">
            <a:avLst/>
          </a:prstGeom>
          <a:solidFill>
            <a:schemeClr val="accent1">
              <a:lumMod val="20000"/>
              <a:lumOff val="80000"/>
            </a:schemeClr>
          </a:solidFill>
          <a:ln>
            <a:noFill/>
          </a:ln>
        </p:spPr>
        <p:style>
          <a:lnRef idx="0"/>
          <a:fillRef idx="0"/>
          <a:effectRef idx="0"/>
          <a:fontRef idx="minor"/>
        </p:style>
        <p:txBody>
          <a:bodyPr lIns="90000" rIns="90000" tIns="45000" bIns="45000"/>
          <a:p>
            <a:pPr marL="285840" indent="-285480" algn="just">
              <a:lnSpc>
                <a:spcPct val="100000"/>
              </a:lnSpc>
              <a:buClr>
                <a:srgbClr val="17375e"/>
              </a:buClr>
              <a:buFont typeface="Wingdings" charset="2"/>
              <a:buChar char=""/>
            </a:pPr>
            <a:r>
              <a:rPr b="1" lang="ru-RU" sz="1800" spc="-1" strike="noStrike">
                <a:solidFill>
                  <a:srgbClr val="17375e"/>
                </a:solidFill>
                <a:latin typeface="Arial"/>
              </a:rPr>
              <a:t>Возможность получения кредита/ займа/ банковской гарантии/ лизинга при отсутствии 100% собственного обеспечения (достаточно иметь от 30% до 50%);</a:t>
            </a:r>
            <a:endParaRPr b="0" lang="ru-RU" sz="1800" spc="-1" strike="noStrike">
              <a:latin typeface="Arial"/>
            </a:endParaRPr>
          </a:p>
          <a:p>
            <a:pPr marL="285840" indent="-285480" algn="just">
              <a:lnSpc>
                <a:spcPct val="100000"/>
              </a:lnSpc>
            </a:pPr>
            <a:endParaRPr b="0" lang="ru-RU" sz="1800" spc="-1" strike="noStrike">
              <a:latin typeface="Arial"/>
            </a:endParaRPr>
          </a:p>
          <a:p>
            <a:pPr marL="285840" indent="-285480" algn="just">
              <a:lnSpc>
                <a:spcPct val="100000"/>
              </a:lnSpc>
              <a:buClr>
                <a:srgbClr val="17375e"/>
              </a:buClr>
              <a:buFont typeface="Wingdings" charset="2"/>
              <a:buChar char=""/>
            </a:pPr>
            <a:r>
              <a:rPr b="1" lang="ru-RU" sz="1800" spc="-1" strike="noStrike">
                <a:solidFill>
                  <a:srgbClr val="17375e"/>
                </a:solidFill>
                <a:latin typeface="Arial"/>
              </a:rPr>
              <a:t>Сэкономить на страховании залога и оценки стоимости залога;</a:t>
            </a:r>
            <a:endParaRPr b="0" lang="ru-RU" sz="1800" spc="-1" strike="noStrike">
              <a:latin typeface="Arial"/>
            </a:endParaRPr>
          </a:p>
          <a:p>
            <a:pPr algn="just">
              <a:lnSpc>
                <a:spcPct val="100000"/>
              </a:lnSpc>
            </a:pPr>
            <a:endParaRPr b="0" lang="ru-RU" sz="1800" spc="-1" strike="noStrike">
              <a:latin typeface="Arial"/>
            </a:endParaRPr>
          </a:p>
          <a:p>
            <a:pPr marL="285840" indent="-285480" algn="just">
              <a:lnSpc>
                <a:spcPct val="100000"/>
              </a:lnSpc>
              <a:buClr>
                <a:srgbClr val="17375e"/>
              </a:buClr>
              <a:buFont typeface="Wingdings" charset="2"/>
              <a:buChar char=""/>
            </a:pPr>
            <a:r>
              <a:rPr b="1" lang="ru-RU" sz="1800" spc="-1" strike="noStrike">
                <a:solidFill>
                  <a:srgbClr val="17375e"/>
                </a:solidFill>
                <a:latin typeface="Arial"/>
              </a:rPr>
              <a:t> </a:t>
            </a:r>
            <a:r>
              <a:rPr b="1" lang="ru-RU" sz="1800" spc="-1" strike="noStrike">
                <a:solidFill>
                  <a:srgbClr val="17375e"/>
                </a:solidFill>
                <a:latin typeface="Arial"/>
              </a:rPr>
              <a:t>Простота схемы получения поручительства (не требуется специального предварительного обращения в Фонд за получением поручительства);</a:t>
            </a:r>
            <a:endParaRPr b="0" lang="ru-RU" sz="1800" spc="-1" strike="noStrike">
              <a:latin typeface="Arial"/>
            </a:endParaRPr>
          </a:p>
          <a:p>
            <a:pPr algn="just">
              <a:lnSpc>
                <a:spcPct val="100000"/>
              </a:lnSpc>
            </a:pPr>
            <a:endParaRPr b="0" lang="ru-RU" sz="1800" spc="-1" strike="noStrike">
              <a:latin typeface="Arial"/>
            </a:endParaRPr>
          </a:p>
          <a:p>
            <a:pPr marL="285840" indent="-285480" algn="just">
              <a:lnSpc>
                <a:spcPct val="100000"/>
              </a:lnSpc>
              <a:buClr>
                <a:srgbClr val="17375e"/>
              </a:buClr>
              <a:buFont typeface="Wingdings" charset="2"/>
              <a:buChar char=""/>
            </a:pPr>
            <a:r>
              <a:rPr b="1" lang="ru-RU" sz="1800" spc="-1" strike="noStrike">
                <a:solidFill>
                  <a:srgbClr val="17375e"/>
                </a:solidFill>
                <a:latin typeface="Arial"/>
              </a:rPr>
              <a:t>Отсутствие необходимости сбора документов специально для Фонда; </a:t>
            </a:r>
            <a:endParaRPr b="0" lang="ru-RU" sz="1800" spc="-1" strike="noStrike">
              <a:latin typeface="Arial"/>
            </a:endParaRPr>
          </a:p>
          <a:p>
            <a:pPr algn="just">
              <a:lnSpc>
                <a:spcPct val="100000"/>
              </a:lnSpc>
            </a:pPr>
            <a:endParaRPr b="0" lang="ru-RU" sz="1800" spc="-1" strike="noStrike">
              <a:latin typeface="Arial"/>
            </a:endParaRPr>
          </a:p>
          <a:p>
            <a:pPr marL="285840" indent="-285480" algn="just">
              <a:lnSpc>
                <a:spcPct val="100000"/>
              </a:lnSpc>
              <a:buClr>
                <a:srgbClr val="17375e"/>
              </a:buClr>
              <a:buFont typeface="Wingdings" charset="2"/>
              <a:buChar char=""/>
            </a:pPr>
            <a:r>
              <a:rPr b="1" lang="ru-RU" sz="1800" spc="-1" strike="noStrike">
                <a:solidFill>
                  <a:srgbClr val="17375e"/>
                </a:solidFill>
                <a:latin typeface="Arial"/>
              </a:rPr>
              <a:t>Быстрота принятия решения о предоставлении поручительства</a:t>
            </a:r>
            <a:endParaRPr b="0" lang="ru-RU" sz="1800" spc="-1" strike="noStrike">
              <a:latin typeface="Arial"/>
            </a:endParaRPr>
          </a:p>
          <a:p>
            <a:pPr algn="just">
              <a:lnSpc>
                <a:spcPct val="100000"/>
              </a:lnSpc>
            </a:pPr>
            <a:r>
              <a:rPr b="1" lang="ru-RU" sz="1800" spc="-1" strike="noStrike">
                <a:solidFill>
                  <a:srgbClr val="17375e"/>
                </a:solidFill>
                <a:latin typeface="Arial"/>
              </a:rPr>
              <a:t>    </a:t>
            </a:r>
            <a:r>
              <a:rPr b="1" lang="ru-RU" sz="1800" spc="-1" strike="noStrike">
                <a:solidFill>
                  <a:srgbClr val="17375e"/>
                </a:solidFill>
                <a:latin typeface="Arial"/>
              </a:rPr>
              <a:t>( в срок до 10рабочих дней);</a:t>
            </a:r>
            <a:endParaRPr b="0" lang="ru-RU" sz="1800" spc="-1" strike="noStrike">
              <a:latin typeface="Arial"/>
            </a:endParaRPr>
          </a:p>
          <a:p>
            <a:pPr algn="just">
              <a:lnSpc>
                <a:spcPct val="100000"/>
              </a:lnSpc>
            </a:pPr>
            <a:endParaRPr b="0" lang="ru-RU" sz="1800" spc="-1" strike="noStrike">
              <a:latin typeface="Arial"/>
            </a:endParaRPr>
          </a:p>
          <a:p>
            <a:pPr marL="285840" indent="-285480" algn="just">
              <a:lnSpc>
                <a:spcPct val="100000"/>
              </a:lnSpc>
              <a:buClr>
                <a:srgbClr val="17375e"/>
              </a:buClr>
              <a:buFont typeface="Wingdings" charset="2"/>
              <a:buChar char=""/>
            </a:pPr>
            <a:r>
              <a:rPr b="1" lang="ru-RU" sz="1800" spc="-1" strike="noStrike">
                <a:solidFill>
                  <a:srgbClr val="17375e"/>
                </a:solidFill>
                <a:latin typeface="Arial"/>
              </a:rPr>
              <a:t>Критерии предоставления поручительства Фондом являются простыми и понятными (размещены на сайте Фонда) и соответствуют критериям выдачи кредита/банковской гарантии Партнерами</a:t>
            </a:r>
            <a:endParaRPr b="0" lang="ru-RU" sz="1800" spc="-1" strike="noStrike">
              <a:latin typeface="Arial"/>
            </a:endParaRPr>
          </a:p>
        </p:txBody>
      </p:sp>
      <p:pic>
        <p:nvPicPr>
          <p:cNvPr id="210" name="Picture 2" descr=""/>
          <p:cNvPicPr/>
          <p:nvPr/>
        </p:nvPicPr>
        <p:blipFill>
          <a:blip r:embed="rId1"/>
          <a:stretch/>
        </p:blipFill>
        <p:spPr>
          <a:xfrm>
            <a:off x="0" y="166680"/>
            <a:ext cx="2400120" cy="866520"/>
          </a:xfrm>
          <a:prstGeom prst="rect">
            <a:avLst/>
          </a:prstGeom>
          <a:ln>
            <a:noFill/>
          </a:ln>
        </p:spPr>
      </p:pic>
    </p:spTree>
  </p:cSld>
  <p:timing>
    <p:tnLst>
      <p:par>
        <p:cTn id="15" dur="indefinite" restart="never" nodeType="tmRoot">
          <p:childTnLst>
            <p:seq>
              <p:cTn id="16" nodeType="mainSeq"/>
              <p:prevCondLst>
                <p:cond delay="0" evt="onPrev">
                  <p:tgtEl>
                    <p:sldTgt/>
                  </p:tgtEl>
                </p:cond>
              </p:prevCondLst>
              <p:nextCondLst>
                <p:cond delay="0"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1" name="TextShape 1"/>
          <p:cNvSpPr txBox="1"/>
          <p:nvPr/>
        </p:nvSpPr>
        <p:spPr>
          <a:xfrm>
            <a:off x="7594560" y="6643800"/>
            <a:ext cx="2063520" cy="182160"/>
          </a:xfrm>
          <a:prstGeom prst="rect">
            <a:avLst/>
          </a:prstGeom>
          <a:noFill/>
          <a:ln w="9360">
            <a:noFill/>
          </a:ln>
        </p:spPr>
        <p:txBody>
          <a:bodyPr lIns="0" rIns="0" tIns="0" bIns="0"/>
          <a:p>
            <a:pPr algn="r">
              <a:lnSpc>
                <a:spcPct val="100000"/>
              </a:lnSpc>
            </a:pPr>
            <a:fld id="{3B1C9CFF-367A-4953-9F78-3931B283A9A6}" type="slidenum">
              <a:rPr b="0" lang="ru-RU" sz="1200" spc="-1" strike="noStrike">
                <a:solidFill>
                  <a:srgbClr val="000000"/>
                </a:solidFill>
                <a:latin typeface="Arial"/>
              </a:rPr>
              <a:t>&lt;номер&gt;</a:t>
            </a:fld>
            <a:endParaRPr b="0" lang="ru-RU" sz="1200" spc="-1" strike="noStrike">
              <a:latin typeface="Times New Roman"/>
            </a:endParaRPr>
          </a:p>
        </p:txBody>
      </p:sp>
      <p:graphicFrame>
        <p:nvGraphicFramePr>
          <p:cNvPr id="212" name="Table 2"/>
          <p:cNvGraphicFramePr/>
          <p:nvPr/>
        </p:nvGraphicFramePr>
        <p:xfrm>
          <a:off x="762120" y="1529280"/>
          <a:ext cx="8673840" cy="2604240"/>
        </p:xfrm>
        <a:graphic>
          <a:graphicData uri="http://schemas.openxmlformats.org/drawingml/2006/table">
            <a:tbl>
              <a:tblPr/>
              <a:tblGrid>
                <a:gridCol w="4981320"/>
                <a:gridCol w="1846080"/>
                <a:gridCol w="1846440"/>
              </a:tblGrid>
              <a:tr h="507600">
                <a:tc>
                  <a:txBody>
                    <a:bodyPr anchor="ctr"/>
                    <a:p>
                      <a:pPr algn="ctr">
                        <a:lnSpc>
                          <a:spcPct val="100000"/>
                        </a:lnSpc>
                      </a:pPr>
                      <a:r>
                        <a:rPr b="0" lang="ru-RU" sz="1600" spc="-1" strike="noStrike">
                          <a:solidFill>
                            <a:srgbClr val="000000"/>
                          </a:solidFill>
                          <a:latin typeface="Arial"/>
                        </a:rPr>
                        <a:t>Показатели</a:t>
                      </a:r>
                      <a:endParaRPr b="0" lang="ru-RU" sz="1600" spc="-1" strike="noStrike">
                        <a:latin typeface="Arial"/>
                      </a:endParaRPr>
                    </a:p>
                  </a:txBody>
                  <a:tcPr marL="91440" marR="9144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c>
                  <a:txBody>
                    <a:bodyPr anchor="ctr"/>
                    <a:p>
                      <a:pPr algn="ctr">
                        <a:lnSpc>
                          <a:spcPct val="100000"/>
                        </a:lnSpc>
                      </a:pPr>
                      <a:r>
                        <a:rPr b="0" lang="ru-RU" sz="1600" spc="-1" strike="noStrike">
                          <a:solidFill>
                            <a:srgbClr val="000000"/>
                          </a:solidFill>
                          <a:latin typeface="Arial"/>
                        </a:rPr>
                        <a:t>Всего</a:t>
                      </a:r>
                      <a:endParaRPr b="0" lang="ru-RU" sz="1600" spc="-1" strike="noStrike">
                        <a:latin typeface="Arial"/>
                      </a:endParaRPr>
                    </a:p>
                  </a:txBody>
                  <a:tcPr marL="91440" marR="9144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c>
                  <a:txBody>
                    <a:bodyPr anchor="ctr"/>
                    <a:p>
                      <a:pPr algn="ctr">
                        <a:lnSpc>
                          <a:spcPct val="100000"/>
                        </a:lnSpc>
                      </a:pPr>
                      <a:r>
                        <a:rPr b="0" i="1" lang="ru-RU" sz="1600" spc="-1" strike="noStrike">
                          <a:solidFill>
                            <a:srgbClr val="000000"/>
                          </a:solidFill>
                          <a:latin typeface="Arial"/>
                        </a:rPr>
                        <a:t>в т.ч. </a:t>
                      </a:r>
                      <a:r>
                        <a:rPr b="0" lang="ru-RU" sz="1600" spc="-1" strike="noStrike">
                          <a:solidFill>
                            <a:srgbClr val="000000"/>
                          </a:solidFill>
                          <a:latin typeface="Arial"/>
                        </a:rPr>
                        <a:t>2018г.</a:t>
                      </a:r>
                      <a:endParaRPr b="0" lang="ru-RU" sz="1600" spc="-1" strike="noStrike">
                        <a:latin typeface="Arial"/>
                      </a:endParaRPr>
                    </a:p>
                  </a:txBody>
                  <a:tcPr marL="91440" marR="91440">
                    <a:lnL w="12240">
                      <a:solidFill>
                        <a:srgbClr val="ffffff"/>
                      </a:solidFill>
                    </a:lnL>
                    <a:lnR w="12240">
                      <a:solidFill>
                        <a:srgbClr val="ffffff"/>
                      </a:solidFill>
                    </a:lnR>
                    <a:lnT w="12240">
                      <a:solidFill>
                        <a:srgbClr val="ffffff"/>
                      </a:solidFill>
                    </a:lnT>
                    <a:lnB w="12240">
                      <a:solidFill>
                        <a:srgbClr val="ffffff"/>
                      </a:solidFill>
                    </a:lnB>
                    <a:solidFill>
                      <a:srgbClr val="fcd5b5"/>
                    </a:solidFill>
                  </a:tcPr>
                </a:tc>
              </a:tr>
              <a:tr h="556920">
                <a:tc>
                  <a:txBody>
                    <a:bodyPr anchor="ctr"/>
                    <a:p>
                      <a:pPr>
                        <a:lnSpc>
                          <a:spcPct val="100000"/>
                        </a:lnSpc>
                      </a:pPr>
                      <a:r>
                        <a:rPr b="0" lang="ru-RU" sz="1400" spc="-1" strike="noStrike">
                          <a:solidFill>
                            <a:srgbClr val="000000"/>
                          </a:solidFill>
                          <a:latin typeface="Arial"/>
                        </a:rPr>
                        <a:t>Выдано поручительств (шт.)</a:t>
                      </a:r>
                      <a:endParaRPr b="0" lang="ru-RU" sz="1400" spc="-1" strike="noStrike">
                        <a:latin typeface="Arial"/>
                      </a:endParaRPr>
                    </a:p>
                  </a:txBody>
                  <a:tcPr marL="91440" marR="9144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anchor="ctr"/>
                    <a:p>
                      <a:pPr algn="ctr">
                        <a:lnSpc>
                          <a:spcPct val="100000"/>
                        </a:lnSpc>
                      </a:pPr>
                      <a:r>
                        <a:rPr b="0" lang="ru-RU" sz="1600" spc="-1" strike="noStrike">
                          <a:solidFill>
                            <a:srgbClr val="000000"/>
                          </a:solidFill>
                          <a:latin typeface="Arial"/>
                        </a:rPr>
                        <a:t>913</a:t>
                      </a:r>
                      <a:endParaRPr b="0" lang="ru-RU" sz="1600" spc="-1" strike="noStrike">
                        <a:latin typeface="Arial"/>
                      </a:endParaRPr>
                    </a:p>
                  </a:txBody>
                  <a:tcPr marL="91440" marR="9144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anchor="ctr"/>
                    <a:p>
                      <a:pPr algn="ctr">
                        <a:lnSpc>
                          <a:spcPct val="100000"/>
                        </a:lnSpc>
                      </a:pPr>
                      <a:r>
                        <a:rPr b="0" lang="ru-RU" sz="1600" spc="-1" strike="noStrike">
                          <a:solidFill>
                            <a:srgbClr val="ff0000"/>
                          </a:solidFill>
                          <a:latin typeface="Arial"/>
                        </a:rPr>
                        <a:t>133</a:t>
                      </a:r>
                      <a:endParaRPr b="0" lang="ru-RU" sz="1600" spc="-1" strike="noStrike">
                        <a:latin typeface="Arial"/>
                      </a:endParaRPr>
                    </a:p>
                  </a:txBody>
                  <a:tcPr marL="91440" marR="9144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r>
              <a:tr h="769680">
                <a:tc>
                  <a:txBody>
                    <a:bodyPr anchor="ctr"/>
                    <a:p>
                      <a:pPr>
                        <a:lnSpc>
                          <a:spcPct val="100000"/>
                        </a:lnSpc>
                      </a:pPr>
                      <a:r>
                        <a:rPr b="0" lang="ru-RU" sz="1400" spc="-1" strike="noStrike">
                          <a:solidFill>
                            <a:srgbClr val="000000"/>
                          </a:solidFill>
                          <a:latin typeface="Arial"/>
                        </a:rPr>
                        <a:t>Сумма поручительств (млн. руб.)</a:t>
                      </a:r>
                      <a:endParaRPr b="0" lang="ru-RU" sz="1400" spc="-1" strike="noStrike">
                        <a:latin typeface="Arial"/>
                      </a:endParaRPr>
                    </a:p>
                  </a:txBody>
                  <a:tcPr marL="91440" marR="9144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anchor="ctr"/>
                    <a:p>
                      <a:pPr algn="ctr">
                        <a:lnSpc>
                          <a:spcPct val="100000"/>
                        </a:lnSpc>
                      </a:pPr>
                      <a:r>
                        <a:rPr b="0" lang="ru-RU" sz="1600" spc="-1" strike="noStrike">
                          <a:solidFill>
                            <a:srgbClr val="000000"/>
                          </a:solidFill>
                          <a:latin typeface="Arial"/>
                        </a:rPr>
                        <a:t>5 885,3</a:t>
                      </a:r>
                      <a:endParaRPr b="0" lang="ru-RU" sz="1600" spc="-1" strike="noStrike">
                        <a:latin typeface="Arial"/>
                      </a:endParaRPr>
                    </a:p>
                  </a:txBody>
                  <a:tcPr marL="91440" marR="9144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anchor="ctr"/>
                    <a:p>
                      <a:pPr algn="ctr">
                        <a:lnSpc>
                          <a:spcPct val="100000"/>
                        </a:lnSpc>
                      </a:pPr>
                      <a:r>
                        <a:rPr b="0" lang="ru-RU" sz="1600" spc="-1" strike="noStrike">
                          <a:solidFill>
                            <a:srgbClr val="ff0000"/>
                          </a:solidFill>
                          <a:latin typeface="Arial"/>
                        </a:rPr>
                        <a:t>1 337,5</a:t>
                      </a:r>
                      <a:endParaRPr b="0" lang="ru-RU" sz="1600" spc="-1" strike="noStrike">
                        <a:latin typeface="Arial"/>
                      </a:endParaRPr>
                    </a:p>
                  </a:txBody>
                  <a:tcPr marL="91440" marR="9144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r>
              <a:tr h="770040">
                <a:tc>
                  <a:txBody>
                    <a:bodyPr anchor="ctr"/>
                    <a:p>
                      <a:pPr>
                        <a:lnSpc>
                          <a:spcPct val="100000"/>
                        </a:lnSpc>
                      </a:pPr>
                      <a:r>
                        <a:rPr b="0" lang="ru-RU" sz="1400" spc="-1" strike="noStrike">
                          <a:solidFill>
                            <a:srgbClr val="000000"/>
                          </a:solidFill>
                          <a:latin typeface="Arial"/>
                        </a:rPr>
                        <a:t>Сумма кредитов, выданных под поручительства (млн. руб.)</a:t>
                      </a:r>
                      <a:endParaRPr b="0" lang="ru-RU" sz="1400" spc="-1" strike="noStrike">
                        <a:latin typeface="Arial"/>
                      </a:endParaRPr>
                    </a:p>
                  </a:txBody>
                  <a:tcPr marL="91440" marR="9144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anchor="ctr"/>
                    <a:p>
                      <a:pPr algn="ctr">
                        <a:lnSpc>
                          <a:spcPct val="100000"/>
                        </a:lnSpc>
                      </a:pPr>
                      <a:r>
                        <a:rPr b="0" lang="ru-RU" sz="1600" spc="-1" strike="noStrike">
                          <a:solidFill>
                            <a:srgbClr val="000000"/>
                          </a:solidFill>
                          <a:latin typeface="Arial"/>
                        </a:rPr>
                        <a:t>24 184,,0</a:t>
                      </a:r>
                      <a:endParaRPr b="0" lang="ru-RU" sz="1600" spc="-1" strike="noStrike">
                        <a:latin typeface="Arial"/>
                      </a:endParaRPr>
                    </a:p>
                  </a:txBody>
                  <a:tcPr marL="91440" marR="9144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anchor="ctr"/>
                    <a:p>
                      <a:pPr algn="ctr">
                        <a:lnSpc>
                          <a:spcPct val="100000"/>
                        </a:lnSpc>
                      </a:pPr>
                      <a:r>
                        <a:rPr b="0" lang="ru-RU" sz="1600" spc="-1" strike="noStrike">
                          <a:solidFill>
                            <a:srgbClr val="ff0000"/>
                          </a:solidFill>
                          <a:latin typeface="Arial"/>
                        </a:rPr>
                        <a:t>6 337,5</a:t>
                      </a:r>
                      <a:endParaRPr b="0" lang="ru-RU" sz="1600" spc="-1" strike="noStrike">
                        <a:latin typeface="Arial"/>
                      </a:endParaRPr>
                    </a:p>
                  </a:txBody>
                  <a:tcPr marL="91440" marR="9144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r>
            </a:tbl>
          </a:graphicData>
        </a:graphic>
      </p:graphicFrame>
      <p:sp>
        <p:nvSpPr>
          <p:cNvPr id="213" name="CustomShape 3"/>
          <p:cNvSpPr/>
          <p:nvPr/>
        </p:nvSpPr>
        <p:spPr>
          <a:xfrm>
            <a:off x="190440" y="365400"/>
            <a:ext cx="9873720" cy="516960"/>
          </a:xfrm>
          <a:prstGeom prst="rect">
            <a:avLst/>
          </a:prstGeom>
          <a:noFill/>
          <a:ln>
            <a:noFill/>
          </a:ln>
        </p:spPr>
        <p:style>
          <a:lnRef idx="0"/>
          <a:fillRef idx="0"/>
          <a:effectRef idx="0"/>
          <a:fontRef idx="minor"/>
        </p:style>
        <p:txBody>
          <a:bodyPr lIns="90000" rIns="90000" tIns="45000" bIns="45000"/>
          <a:p>
            <a:pPr algn="ctr">
              <a:lnSpc>
                <a:spcPct val="100000"/>
              </a:lnSpc>
            </a:pPr>
            <a:r>
              <a:rPr b="1" lang="ru-RU" sz="2800" spc="-1" strike="noStrike">
                <a:solidFill>
                  <a:srgbClr val="000000"/>
                </a:solidFill>
                <a:latin typeface="Arial"/>
              </a:rPr>
              <a:t>   </a:t>
            </a:r>
            <a:r>
              <a:rPr b="1" lang="ru-RU" sz="2800" spc="-1" strike="noStrike">
                <a:solidFill>
                  <a:srgbClr val="000000"/>
                </a:solidFill>
                <a:latin typeface="Arial"/>
              </a:rPr>
              <a:t>Итоги работы </a:t>
            </a:r>
            <a:endParaRPr b="0" lang="ru-RU" sz="2800" spc="-1" strike="noStrike">
              <a:latin typeface="Arial"/>
            </a:endParaRPr>
          </a:p>
        </p:txBody>
      </p:sp>
      <p:sp>
        <p:nvSpPr>
          <p:cNvPr id="214" name="CustomShape 4"/>
          <p:cNvSpPr/>
          <p:nvPr/>
        </p:nvSpPr>
        <p:spPr>
          <a:xfrm>
            <a:off x="593640" y="4691160"/>
            <a:ext cx="8410320" cy="1461960"/>
          </a:xfrm>
          <a:prstGeom prst="rect">
            <a:avLst/>
          </a:prstGeom>
          <a:noFill/>
          <a:ln>
            <a:noFill/>
          </a:ln>
        </p:spPr>
        <p:style>
          <a:lnRef idx="0"/>
          <a:fillRef idx="0"/>
          <a:effectRef idx="0"/>
          <a:fontRef idx="minor"/>
        </p:style>
        <p:txBody>
          <a:bodyPr lIns="90000" rIns="90000" tIns="45000" bIns="45000"/>
          <a:p>
            <a:pPr algn="ctr">
              <a:lnSpc>
                <a:spcPct val="100000"/>
              </a:lnSpc>
            </a:pPr>
            <a:r>
              <a:rPr b="0" lang="ru-RU" sz="1800" spc="-1" strike="noStrike">
                <a:solidFill>
                  <a:srgbClr val="ff0000"/>
                </a:solidFill>
                <a:latin typeface="Arial"/>
              </a:rPr>
              <a:t>Эффективность работы МОГФ</a:t>
            </a:r>
            <a:endParaRPr b="0" lang="ru-RU" sz="1800" spc="-1" strike="noStrike">
              <a:latin typeface="Arial"/>
            </a:endParaRPr>
          </a:p>
          <a:p>
            <a:pPr algn="ctr">
              <a:lnSpc>
                <a:spcPct val="100000"/>
              </a:lnSpc>
            </a:pPr>
            <a:endParaRPr b="0" lang="ru-RU" sz="1800" spc="-1" strike="noStrike">
              <a:latin typeface="Arial"/>
            </a:endParaRPr>
          </a:p>
          <a:p>
            <a:pPr>
              <a:lnSpc>
                <a:spcPct val="100000"/>
              </a:lnSpc>
            </a:pPr>
            <a:endParaRPr b="0" lang="ru-RU" sz="1800" spc="-1" strike="noStrike">
              <a:latin typeface="Arial"/>
            </a:endParaRPr>
          </a:p>
          <a:p>
            <a:pPr>
              <a:lnSpc>
                <a:spcPct val="100000"/>
              </a:lnSpc>
            </a:pPr>
            <a:endParaRPr b="0" lang="ru-RU" sz="1800" spc="-1" strike="noStrike">
              <a:latin typeface="Arial"/>
            </a:endParaRPr>
          </a:p>
          <a:p>
            <a:pPr>
              <a:lnSpc>
                <a:spcPct val="100000"/>
              </a:lnSpc>
            </a:pPr>
            <a:r>
              <a:rPr b="0" lang="ru-RU" sz="1800" spc="-1" strike="noStrike">
                <a:solidFill>
                  <a:srgbClr val="000000"/>
                </a:solidFill>
                <a:latin typeface="Arial"/>
              </a:rPr>
              <a:t> </a:t>
            </a:r>
            <a:endParaRPr b="0" lang="ru-RU" sz="1800" spc="-1" strike="noStrike">
              <a:latin typeface="Arial"/>
            </a:endParaRPr>
          </a:p>
        </p:txBody>
      </p:sp>
      <p:sp>
        <p:nvSpPr>
          <p:cNvPr id="215" name="CustomShape 5"/>
          <p:cNvSpPr/>
          <p:nvPr/>
        </p:nvSpPr>
        <p:spPr>
          <a:xfrm>
            <a:off x="28440" y="5232240"/>
            <a:ext cx="9876960" cy="1410840"/>
          </a:xfrm>
          <a:prstGeom prst="rect">
            <a:avLst/>
          </a:prstGeom>
          <a:noFill/>
          <a:ln w="9360">
            <a:noFill/>
          </a:ln>
        </p:spPr>
        <p:style>
          <a:lnRef idx="0"/>
          <a:fillRef idx="0"/>
          <a:effectRef idx="0"/>
          <a:fontRef idx="minor"/>
        </p:style>
        <p:txBody>
          <a:bodyPr/>
          <a:p>
            <a:pPr algn="ctr">
              <a:lnSpc>
                <a:spcPct val="100000"/>
              </a:lnSpc>
            </a:pPr>
            <a:r>
              <a:rPr b="1" i="1" lang="ru-RU" sz="1600" spc="-1" strike="noStrike">
                <a:solidFill>
                  <a:srgbClr val="000000"/>
                </a:solidFill>
                <a:latin typeface="Arial"/>
              </a:rPr>
              <a:t>На 1  рубль капитала Фонда</a:t>
            </a:r>
            <a:endParaRPr b="0" lang="ru-RU" sz="1600" spc="-1" strike="noStrike">
              <a:latin typeface="Arial"/>
            </a:endParaRPr>
          </a:p>
          <a:p>
            <a:pPr algn="ctr">
              <a:lnSpc>
                <a:spcPct val="100000"/>
              </a:lnSpc>
            </a:pPr>
            <a:r>
              <a:rPr b="1" i="1" lang="ru-RU" sz="1600" spc="-1" strike="noStrike">
                <a:solidFill>
                  <a:srgbClr val="000000"/>
                </a:solidFill>
                <a:latin typeface="Arial"/>
              </a:rPr>
              <a:t> </a:t>
            </a:r>
            <a:r>
              <a:rPr b="1" i="1" lang="ru-RU" sz="1600" spc="-1" strike="noStrike">
                <a:solidFill>
                  <a:srgbClr val="000000"/>
                </a:solidFill>
                <a:latin typeface="Arial"/>
              </a:rPr>
              <a:t>привлечено </a:t>
            </a:r>
            <a:endParaRPr b="0" lang="ru-RU" sz="1600" spc="-1" strike="noStrike">
              <a:latin typeface="Arial"/>
            </a:endParaRPr>
          </a:p>
          <a:p>
            <a:pPr algn="ctr">
              <a:lnSpc>
                <a:spcPct val="100000"/>
              </a:lnSpc>
            </a:pPr>
            <a:r>
              <a:rPr b="1" i="1" lang="ru-RU" sz="1600" spc="-1" strike="noStrike">
                <a:solidFill>
                  <a:srgbClr val="000000"/>
                </a:solidFill>
                <a:latin typeface="Arial"/>
              </a:rPr>
              <a:t> </a:t>
            </a:r>
            <a:r>
              <a:rPr b="1" i="1" lang="ru-RU" sz="1600" spc="-1" strike="noStrike">
                <a:solidFill>
                  <a:srgbClr val="000000"/>
                </a:solidFill>
                <a:latin typeface="Arial"/>
              </a:rPr>
              <a:t>20,6 рублей финансирования МСП Московской области</a:t>
            </a:r>
            <a:endParaRPr b="0" lang="ru-RU" sz="1600" spc="-1" strike="noStrike">
              <a:latin typeface="Arial"/>
            </a:endParaRPr>
          </a:p>
          <a:p>
            <a:pPr algn="ctr">
              <a:lnSpc>
                <a:spcPct val="100000"/>
              </a:lnSpc>
            </a:pPr>
            <a:endParaRPr b="0" lang="ru-RU" sz="1600" spc="-1" strike="noStrike">
              <a:latin typeface="Arial"/>
            </a:endParaRPr>
          </a:p>
          <a:p>
            <a:pPr algn="ctr">
              <a:lnSpc>
                <a:spcPct val="100000"/>
              </a:lnSpc>
            </a:pPr>
            <a:endParaRPr b="0" lang="ru-RU" sz="1600" spc="-1" strike="noStrike">
              <a:latin typeface="Arial"/>
            </a:endParaRPr>
          </a:p>
        </p:txBody>
      </p:sp>
      <p:pic>
        <p:nvPicPr>
          <p:cNvPr id="216" name="Рисунок 10" descr=""/>
          <p:cNvPicPr/>
          <p:nvPr/>
        </p:nvPicPr>
        <p:blipFill>
          <a:blip r:embed="rId1"/>
          <a:stretch/>
        </p:blipFill>
        <p:spPr>
          <a:xfrm>
            <a:off x="866880" y="4675320"/>
            <a:ext cx="1130040" cy="928080"/>
          </a:xfrm>
          <a:prstGeom prst="rect">
            <a:avLst/>
          </a:prstGeom>
          <a:ln>
            <a:noFill/>
          </a:ln>
        </p:spPr>
      </p:pic>
      <p:pic>
        <p:nvPicPr>
          <p:cNvPr id="217" name="Рисунок 13" descr=""/>
          <p:cNvPicPr/>
          <p:nvPr/>
        </p:nvPicPr>
        <p:blipFill>
          <a:blip r:embed="rId2"/>
          <a:stretch/>
        </p:blipFill>
        <p:spPr>
          <a:xfrm>
            <a:off x="190440" y="263520"/>
            <a:ext cx="1663920" cy="1249560"/>
          </a:xfrm>
          <a:prstGeom prst="rect">
            <a:avLst/>
          </a:prstGeom>
          <a:ln>
            <a:noFill/>
          </a:ln>
        </p:spPr>
      </p:pic>
    </p:spTree>
  </p:cSld>
  <p:timing>
    <p:tnLst>
      <p:par>
        <p:cTn id="17" dur="indefinite" restart="never" nodeType="tmRoot">
          <p:childTnLst>
            <p:seq>
              <p:cTn id="18" nodeType="mainSeq"/>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13208</TotalTime>
  <Application>LibreOffice/5.4.3.2$Windows_x86 LibreOffice_project/92a7159f7e4af62137622921e809f8546db437e5</Application>
  <Words>625</Words>
  <Paragraphs>137</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2014-02-04T07:17:20Z</dcterms:created>
  <dc:creator>Поведская Нина</dc:creator>
  <dc:description/>
  <dc:language>ru-RU</dc:language>
  <cp:lastModifiedBy>User</cp:lastModifiedBy>
  <cp:lastPrinted>2017-06-20T08:52:37Z</cp:lastPrinted>
  <dcterms:modified xsi:type="dcterms:W3CDTF">2019-02-13T09:23:46Z</dcterms:modified>
  <cp:revision>1406</cp:revision>
  <dc:subject/>
  <dc:title>Презентация PowerPoint</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0</vt:bool>
  </property>
  <property fmtid="{D5CDD505-2E9C-101B-9397-08002B2CF9AE}" pid="5" name="LinksUpToDate">
    <vt:bool>0</vt:bool>
  </property>
  <property fmtid="{D5CDD505-2E9C-101B-9397-08002B2CF9AE}" pid="6" name="MMClips">
    <vt:i4>0</vt:i4>
  </property>
  <property fmtid="{D5CDD505-2E9C-101B-9397-08002B2CF9AE}" pid="7" name="Notes">
    <vt:i4>1</vt:i4>
  </property>
  <property fmtid="{D5CDD505-2E9C-101B-9397-08002B2CF9AE}" pid="8" name="PresentationFormat">
    <vt:lpwstr>Лист A4 (210x297 мм)</vt:lpwstr>
  </property>
  <property fmtid="{D5CDD505-2E9C-101B-9397-08002B2CF9AE}" pid="9" name="ScaleCrop">
    <vt:bool>0</vt:bool>
  </property>
  <property fmtid="{D5CDD505-2E9C-101B-9397-08002B2CF9AE}" pid="10" name="ShareDoc">
    <vt:bool>0</vt:bool>
  </property>
  <property fmtid="{D5CDD505-2E9C-101B-9397-08002B2CF9AE}" pid="11" name="Slides">
    <vt:i4>10</vt:i4>
  </property>
</Properties>
</file>